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3"/>
  </p:notesMasterIdLst>
  <p:sldIdLst>
    <p:sldId id="29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1080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57162-4E7B-41A2-94FC-321439B5CC06}" type="datetimeFigureOut">
              <a:rPr lang="es-MX" smtClean="0"/>
              <a:t>13/08/14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D01ED-E2A8-4425-81D8-8D159B56A0F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491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agosto 13,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5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agosto 13,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1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6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6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4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6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agosto 13,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1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agosto 13,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8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635896" y="0"/>
            <a:ext cx="1115616" cy="51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46987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  <a:cs typeface="Georgia"/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  <a:cs typeface="Georgia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2 Marcador de contenido"/>
          <p:cNvSpPr txBox="1">
            <a:spLocks/>
          </p:cNvSpPr>
          <p:nvPr/>
        </p:nvSpPr>
        <p:spPr>
          <a:xfrm>
            <a:off x="251520" y="1052736"/>
            <a:ext cx="8280920" cy="576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charset="2"/>
              <a:buChar char="ü"/>
            </a:pPr>
            <a:r>
              <a:rPr lang="es-MX" b="1" dirty="0" smtClean="0">
                <a:solidFill>
                  <a:srgbClr val="008000"/>
                </a:solidFill>
                <a:latin typeface="Georgia"/>
                <a:cs typeface="Georgia"/>
              </a:rPr>
              <a:t>Convenios Estatales Celebrados en 2014</a:t>
            </a:r>
            <a:endParaRPr lang="es-MX" b="1" u="sng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342900" indent="-342900" algn="just">
              <a:buFont typeface="Wingdings" charset="2"/>
              <a:buChar char="ü"/>
            </a:pPr>
            <a:endParaRPr lang="es-MX" b="1" dirty="0" smtClean="0">
              <a:solidFill>
                <a:srgbClr val="008000"/>
              </a:solidFill>
              <a:latin typeface="Georgia"/>
              <a:cs typeface="Georgia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467544" y="1484784"/>
            <a:ext cx="8352928" cy="1512168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2 Marcador de contenido"/>
          <p:cNvSpPr txBox="1">
            <a:spLocks/>
          </p:cNvSpPr>
          <p:nvPr/>
        </p:nvSpPr>
        <p:spPr>
          <a:xfrm>
            <a:off x="611560" y="1412777"/>
            <a:ext cx="3456384" cy="1584175"/>
          </a:xfrm>
          <a:prstGeom prst="rect">
            <a:avLst/>
          </a:prstGeom>
        </p:spPr>
        <p:txBody>
          <a:bodyPr vert="horz" lIns="36000" tIns="45720" rIns="3600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s-MX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Metropolitano</a:t>
            </a:r>
            <a:endParaRPr lang="es-MX" sz="1100" b="1" u="sng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Querétaro 06 de junio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Edo. México* 17 de Junio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Centro Occidente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Guanajuato 07 de julio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Michoacán* 27 de Mayo</a:t>
            </a:r>
          </a:p>
          <a:p>
            <a:pPr lvl="1" algn="just"/>
            <a:endParaRPr lang="es-MX" sz="1100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s-MX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1" name="2 Marcador de contenido"/>
          <p:cNvSpPr txBox="1">
            <a:spLocks/>
          </p:cNvSpPr>
          <p:nvPr/>
        </p:nvSpPr>
        <p:spPr>
          <a:xfrm>
            <a:off x="4355976" y="1700808"/>
            <a:ext cx="4151644" cy="12961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Centro Sur</a:t>
            </a:r>
            <a:endParaRPr lang="es-MX" sz="1200" b="1" u="sng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Tlaxcala  01 de Julio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Veracruz  04 de Julio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Sur Sureste</a:t>
            </a:r>
            <a:endParaRPr lang="es-MX" sz="1200" b="1" u="sng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Tabasco 24 de Junio</a:t>
            </a:r>
            <a:endParaRPr lang="es-MX" sz="1100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lvl="1" algn="just"/>
            <a:endParaRPr lang="es-MX" sz="1100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s-MX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2" name="2 Marcador de contenido"/>
          <p:cNvSpPr txBox="1">
            <a:spLocks/>
          </p:cNvSpPr>
          <p:nvPr/>
        </p:nvSpPr>
        <p:spPr>
          <a:xfrm>
            <a:off x="251520" y="3068960"/>
            <a:ext cx="8280920" cy="576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charset="2"/>
              <a:buChar char="ü"/>
            </a:pPr>
            <a:r>
              <a:rPr lang="es-MX" b="1" dirty="0" smtClean="0">
                <a:solidFill>
                  <a:srgbClr val="008000"/>
                </a:solidFill>
                <a:latin typeface="Georgia"/>
                <a:cs typeface="Georgia"/>
              </a:rPr>
              <a:t>Sesiones de Trabajo Realizadas</a:t>
            </a:r>
            <a:endParaRPr lang="es-MX" b="1" u="sng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342900" indent="-342900" algn="just">
              <a:buFont typeface="Wingdings" charset="2"/>
              <a:buChar char="ü"/>
            </a:pPr>
            <a:endParaRPr lang="es-MX" b="1" dirty="0" smtClean="0">
              <a:solidFill>
                <a:srgbClr val="008000"/>
              </a:solidFill>
              <a:latin typeface="Georgia"/>
              <a:cs typeface="Georgia"/>
            </a:endParaRPr>
          </a:p>
        </p:txBody>
      </p:sp>
      <p:sp>
        <p:nvSpPr>
          <p:cNvPr id="23" name="2 Marcador de contenido"/>
          <p:cNvSpPr txBox="1">
            <a:spLocks/>
          </p:cNvSpPr>
          <p:nvPr/>
        </p:nvSpPr>
        <p:spPr>
          <a:xfrm>
            <a:off x="62766" y="3501009"/>
            <a:ext cx="7965618" cy="10801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Metropolitano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2ª  reunión de comisiones CRM. Febrero 5. Pachuca, </a:t>
            </a:r>
            <a:r>
              <a:rPr lang="es-MX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Hgo</a:t>
            </a: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1ª reunión de coordinadores de comisiones CRM. Febrero 13. México, D.F.</a:t>
            </a:r>
            <a:endParaRPr lang="es-MX" sz="1200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4" name="2 Marcador de contenido"/>
          <p:cNvSpPr txBox="1">
            <a:spLocks/>
          </p:cNvSpPr>
          <p:nvPr/>
        </p:nvSpPr>
        <p:spPr>
          <a:xfrm>
            <a:off x="62766" y="4293096"/>
            <a:ext cx="7965618" cy="13681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Noroeste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1ª reunión de coordinadores de comisiones CRNO. Febrero 27. Los Cabos, B.C.S.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2ª reunión de comisiones CRNO. Febrero 28. Los Cabos, B.C.S.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3ª reunión de comisiones CRNO. Junio 5 – 6. Tijuana, B.C.</a:t>
            </a:r>
            <a:endParaRPr lang="es-MX" sz="1200" dirty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5" name="2 Marcador de contenido"/>
          <p:cNvSpPr txBox="1">
            <a:spLocks/>
          </p:cNvSpPr>
          <p:nvPr/>
        </p:nvSpPr>
        <p:spPr>
          <a:xfrm>
            <a:off x="62766" y="5229200"/>
            <a:ext cx="7965618" cy="7200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Centro Occidente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2ª reunión de comisiones CRCO. Junio 7. Guanajuato, </a:t>
            </a:r>
            <a:r>
              <a:rPr lang="es-MX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Gto</a:t>
            </a: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26" name="2 Marcador de contenido"/>
          <p:cNvSpPr txBox="1">
            <a:spLocks/>
          </p:cNvSpPr>
          <p:nvPr/>
        </p:nvSpPr>
        <p:spPr>
          <a:xfrm>
            <a:off x="35496" y="5877272"/>
            <a:ext cx="7632848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2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Consejo Coordinador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1ª reunión de comisiones de trabajo. 9 y 10 de Julio de 2014. Cd. de México.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115616" y="476672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000" b="1" u="sng" dirty="0" smtClean="0">
                <a:solidFill>
                  <a:srgbClr val="800000"/>
                </a:solidFill>
                <a:latin typeface="Georgia"/>
                <a:cs typeface="Georgia"/>
              </a:rPr>
              <a:t>Actividades del </a:t>
            </a:r>
            <a:r>
              <a:rPr lang="es-ES_tradnl" sz="2000" b="1" u="sng" dirty="0">
                <a:solidFill>
                  <a:srgbClr val="800000"/>
                </a:solidFill>
                <a:latin typeface="Georgia"/>
                <a:cs typeface="Georgia"/>
              </a:rPr>
              <a:t>7 de marzo al 13 de agosto de 2014</a:t>
            </a:r>
            <a:endParaRPr lang="es-ES" sz="2000" b="1" u="sng" dirty="0">
              <a:solidFill>
                <a:srgbClr val="800000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79813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177</Words>
  <Application>Microsoft Macintosh PowerPoint</Application>
  <PresentationFormat>Presentación en pantalla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Secretaria de Educacion Publica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CONSEJO REGIONAL CENTRO SUR COMISIÓN DE VINCULACIÓN</dc:title>
  <dc:creator>Vianey Ocampo Martinez</dc:creator>
  <cp:lastModifiedBy>Sayonara Vargas Rodríguez</cp:lastModifiedBy>
  <cp:revision>43</cp:revision>
  <dcterms:created xsi:type="dcterms:W3CDTF">2014-02-18T19:50:30Z</dcterms:created>
  <dcterms:modified xsi:type="dcterms:W3CDTF">2014-08-14T04:42:07Z</dcterms:modified>
</cp:coreProperties>
</file>