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3"/>
  </p:notesMasterIdLst>
  <p:handoutMasterIdLst>
    <p:handoutMasterId r:id="rId24"/>
  </p:handoutMasterIdLst>
  <p:sldIdLst>
    <p:sldId id="393" r:id="rId2"/>
    <p:sldId id="394" r:id="rId3"/>
    <p:sldId id="412" r:id="rId4"/>
    <p:sldId id="413" r:id="rId5"/>
    <p:sldId id="395" r:id="rId6"/>
    <p:sldId id="396" r:id="rId7"/>
    <p:sldId id="400" r:id="rId8"/>
    <p:sldId id="401" r:id="rId9"/>
    <p:sldId id="402" r:id="rId10"/>
    <p:sldId id="403" r:id="rId11"/>
    <p:sldId id="404" r:id="rId12"/>
    <p:sldId id="405" r:id="rId13"/>
    <p:sldId id="399" r:id="rId14"/>
    <p:sldId id="408" r:id="rId15"/>
    <p:sldId id="410" r:id="rId16"/>
    <p:sldId id="406" r:id="rId17"/>
    <p:sldId id="411" r:id="rId18"/>
    <p:sldId id="384" r:id="rId19"/>
    <p:sldId id="415" r:id="rId20"/>
    <p:sldId id="347" r:id="rId21"/>
    <p:sldId id="414" r:id="rId22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996C"/>
    <a:srgbClr val="7CB37C"/>
    <a:srgbClr val="787264"/>
    <a:srgbClr val="8DCBB7"/>
    <a:srgbClr val="A5CBDD"/>
    <a:srgbClr val="585858"/>
    <a:srgbClr val="FFFF00"/>
    <a:srgbClr val="E39F16"/>
    <a:srgbClr val="1181AE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89779" autoAdjust="0"/>
  </p:normalViewPr>
  <p:slideViewPr>
    <p:cSldViewPr>
      <p:cViewPr varScale="1">
        <p:scale>
          <a:sx n="79" d="100"/>
          <a:sy n="79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95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612CE-4DD6-458A-8FFA-F2B3BFD6C5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DE6EE9-D8F1-413A-AA5E-A8F9F898B625}">
      <dgm:prSet phldrT="[Text]" custT="1"/>
      <dgm:spPr/>
      <dgm:t>
        <a:bodyPr/>
        <a:lstStyle/>
        <a:p>
          <a:r>
            <a:rPr lang="en-US" sz="1200" dirty="0" smtClean="0"/>
            <a:t>Program Design</a:t>
          </a:r>
          <a:endParaRPr lang="en-US" sz="1200" dirty="0"/>
        </a:p>
      </dgm:t>
    </dgm:pt>
    <dgm:pt modelId="{325B51B9-AFB1-419F-AA3A-7E4C6766C13D}" type="parTrans" cxnId="{98774083-9B96-4965-8133-891D5326ECA9}">
      <dgm:prSet/>
      <dgm:spPr/>
      <dgm:t>
        <a:bodyPr/>
        <a:lstStyle/>
        <a:p>
          <a:endParaRPr lang="en-US"/>
        </a:p>
      </dgm:t>
    </dgm:pt>
    <dgm:pt modelId="{F1F0B9C0-9F89-4672-967F-D410448570A3}" type="sibTrans" cxnId="{98774083-9B96-4965-8133-891D5326ECA9}">
      <dgm:prSet custT="1"/>
      <dgm:spPr/>
      <dgm:t>
        <a:bodyPr/>
        <a:lstStyle/>
        <a:p>
          <a:endParaRPr lang="en-US" sz="1200"/>
        </a:p>
      </dgm:t>
    </dgm:pt>
    <dgm:pt modelId="{6AB9F07F-0CD7-4F7E-A707-AC49DA23CFDB}">
      <dgm:prSet phldrT="[Text]" custT="1"/>
      <dgm:spPr/>
      <dgm:t>
        <a:bodyPr/>
        <a:lstStyle/>
        <a:p>
          <a:r>
            <a:rPr lang="en-US" sz="1200" dirty="0" smtClean="0"/>
            <a:t>Recruitment and Selection</a:t>
          </a:r>
          <a:endParaRPr lang="en-US" sz="1200" dirty="0"/>
        </a:p>
      </dgm:t>
    </dgm:pt>
    <dgm:pt modelId="{1628673A-4D56-4F5D-A080-4971B81344FF}" type="parTrans" cxnId="{30C85FCE-CC58-45E7-8F5D-0226F2E92786}">
      <dgm:prSet/>
      <dgm:spPr/>
      <dgm:t>
        <a:bodyPr/>
        <a:lstStyle/>
        <a:p>
          <a:endParaRPr lang="en-US"/>
        </a:p>
      </dgm:t>
    </dgm:pt>
    <dgm:pt modelId="{21E0FD79-FF4A-4CBF-A2F8-D6647FCB956E}" type="sibTrans" cxnId="{30C85FCE-CC58-45E7-8F5D-0226F2E92786}">
      <dgm:prSet custT="1"/>
      <dgm:spPr/>
      <dgm:t>
        <a:bodyPr/>
        <a:lstStyle/>
        <a:p>
          <a:endParaRPr lang="en-US" sz="1200"/>
        </a:p>
      </dgm:t>
    </dgm:pt>
    <dgm:pt modelId="{4EC08FF8-148B-4494-AEDD-E8A5DD8DE222}">
      <dgm:prSet phldrT="[Text]" custT="1"/>
      <dgm:spPr/>
      <dgm:t>
        <a:bodyPr/>
        <a:lstStyle/>
        <a:p>
          <a:r>
            <a:rPr lang="en-US" sz="1200" dirty="0" smtClean="0"/>
            <a:t>Training</a:t>
          </a:r>
          <a:endParaRPr lang="en-US" sz="1200" dirty="0"/>
        </a:p>
      </dgm:t>
    </dgm:pt>
    <dgm:pt modelId="{31250760-517A-4080-AA4B-5BB986FB53CC}" type="parTrans" cxnId="{14B5162F-CD0A-47FF-9C9F-C1E29E7DFE5C}">
      <dgm:prSet/>
      <dgm:spPr/>
      <dgm:t>
        <a:bodyPr/>
        <a:lstStyle/>
        <a:p>
          <a:endParaRPr lang="en-US"/>
        </a:p>
      </dgm:t>
    </dgm:pt>
    <dgm:pt modelId="{3E009E6C-31BC-4E44-85C3-1F9C790609A3}" type="sibTrans" cxnId="{14B5162F-CD0A-47FF-9C9F-C1E29E7DFE5C}">
      <dgm:prSet custT="1"/>
      <dgm:spPr/>
      <dgm:t>
        <a:bodyPr/>
        <a:lstStyle/>
        <a:p>
          <a:endParaRPr lang="en-US" sz="1200"/>
        </a:p>
      </dgm:t>
    </dgm:pt>
    <dgm:pt modelId="{49FC8F19-43FB-41CD-A5C2-70044DB856A5}">
      <dgm:prSet phldrT="[Text]" custT="1"/>
      <dgm:spPr/>
      <dgm:t>
        <a:bodyPr/>
        <a:lstStyle/>
        <a:p>
          <a:r>
            <a:rPr lang="en-US" sz="1200" dirty="0" smtClean="0"/>
            <a:t>Program Management</a:t>
          </a:r>
          <a:endParaRPr lang="en-US" sz="1200" dirty="0"/>
        </a:p>
      </dgm:t>
    </dgm:pt>
    <dgm:pt modelId="{971128A8-E088-482D-B2B6-A8D4CA64C4FB}" type="parTrans" cxnId="{27777EC2-4071-4B92-B359-78E21CABC16F}">
      <dgm:prSet/>
      <dgm:spPr/>
      <dgm:t>
        <a:bodyPr/>
        <a:lstStyle/>
        <a:p>
          <a:endParaRPr lang="en-US"/>
        </a:p>
      </dgm:t>
    </dgm:pt>
    <dgm:pt modelId="{55F40F36-43E6-4F2C-8BE4-CAD3F4F31974}" type="sibTrans" cxnId="{27777EC2-4071-4B92-B359-78E21CABC16F}">
      <dgm:prSet custT="1"/>
      <dgm:spPr/>
      <dgm:t>
        <a:bodyPr/>
        <a:lstStyle/>
        <a:p>
          <a:endParaRPr lang="en-US" sz="1200"/>
        </a:p>
      </dgm:t>
    </dgm:pt>
    <dgm:pt modelId="{63CF1147-D410-41CE-931D-6158EC616203}">
      <dgm:prSet phldrT="[Text]" custT="1"/>
      <dgm:spPr/>
      <dgm:t>
        <a:bodyPr/>
        <a:lstStyle/>
        <a:p>
          <a:r>
            <a:rPr lang="en-US" sz="1200" dirty="0" smtClean="0"/>
            <a:t>Curriculum Design</a:t>
          </a:r>
          <a:endParaRPr lang="en-US" sz="1200" dirty="0"/>
        </a:p>
      </dgm:t>
    </dgm:pt>
    <dgm:pt modelId="{12DB063A-7383-4F1A-A04A-67EEB5CAC0B2}" type="parTrans" cxnId="{576CD99B-3D03-4A81-BDEE-32C1E64D3E16}">
      <dgm:prSet/>
      <dgm:spPr/>
      <dgm:t>
        <a:bodyPr/>
        <a:lstStyle/>
        <a:p>
          <a:endParaRPr lang="en-US"/>
        </a:p>
      </dgm:t>
    </dgm:pt>
    <dgm:pt modelId="{4EB9204F-90E2-45F6-8E9C-93E1518983C5}" type="sibTrans" cxnId="{576CD99B-3D03-4A81-BDEE-32C1E64D3E16}">
      <dgm:prSet custT="1"/>
      <dgm:spPr/>
      <dgm:t>
        <a:bodyPr/>
        <a:lstStyle/>
        <a:p>
          <a:endParaRPr lang="en-US" sz="1200"/>
        </a:p>
      </dgm:t>
    </dgm:pt>
    <dgm:pt modelId="{293EC74A-C3D0-4E65-A028-7A15960C7E55}">
      <dgm:prSet phldrT="[Text]" custT="1"/>
      <dgm:spPr/>
      <dgm:t>
        <a:bodyPr/>
        <a:lstStyle/>
        <a:p>
          <a:r>
            <a:rPr lang="en-US" sz="1200" dirty="0" smtClean="0"/>
            <a:t>Data and Assessments</a:t>
          </a:r>
          <a:endParaRPr lang="en-US" sz="1200" dirty="0"/>
        </a:p>
      </dgm:t>
    </dgm:pt>
    <dgm:pt modelId="{D12826F1-747A-4A3F-B7E0-E584B96E7AFF}" type="parTrans" cxnId="{55E4B4D1-7D83-43F7-B0DD-AA3B245D924C}">
      <dgm:prSet/>
      <dgm:spPr/>
      <dgm:t>
        <a:bodyPr/>
        <a:lstStyle/>
        <a:p>
          <a:endParaRPr lang="en-US"/>
        </a:p>
      </dgm:t>
    </dgm:pt>
    <dgm:pt modelId="{4121AAE7-F9D1-4546-9ACF-A0ACEF3EC8A1}" type="sibTrans" cxnId="{55E4B4D1-7D83-43F7-B0DD-AA3B245D924C}">
      <dgm:prSet custT="1"/>
      <dgm:spPr/>
      <dgm:t>
        <a:bodyPr/>
        <a:lstStyle/>
        <a:p>
          <a:endParaRPr lang="en-US" sz="1200"/>
        </a:p>
      </dgm:t>
    </dgm:pt>
    <dgm:pt modelId="{0B6738C1-175A-4CB5-91A4-0696889FF089}" type="pres">
      <dgm:prSet presAssocID="{284612CE-4DD6-458A-8FFA-F2B3BFD6C5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93B84-B22A-49DA-995A-7397EF2CA17F}" type="pres">
      <dgm:prSet presAssocID="{CBDE6EE9-D8F1-413A-AA5E-A8F9F898B6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97B3A-D12E-4227-A1FE-656F440A1D4E}" type="pres">
      <dgm:prSet presAssocID="{F1F0B9C0-9F89-4672-967F-D410448570A3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9568C83-B86C-45BE-987E-9C25235F4E1C}" type="pres">
      <dgm:prSet presAssocID="{F1F0B9C0-9F89-4672-967F-D410448570A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64575CF-E52A-46AE-AEE0-C37FF51E3104}" type="pres">
      <dgm:prSet presAssocID="{6AB9F07F-0CD7-4F7E-A707-AC49DA23CFD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02945-0036-4EE7-B8C2-CEB419F9A6DC}" type="pres">
      <dgm:prSet presAssocID="{21E0FD79-FF4A-4CBF-A2F8-D6647FCB956E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5E3839C-B9AA-4060-94E7-AA0B65539846}" type="pres">
      <dgm:prSet presAssocID="{21E0FD79-FF4A-4CBF-A2F8-D6647FCB956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76FC3FA-CD71-47A4-8B5B-5A7D77C0081F}" type="pres">
      <dgm:prSet presAssocID="{4EC08FF8-148B-4494-AEDD-E8A5DD8DE22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ECE5A-7CCF-4A7E-A058-E64CCB83311B}" type="pres">
      <dgm:prSet presAssocID="{3E009E6C-31BC-4E44-85C3-1F9C790609A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25CA095-57AA-45B2-9000-C89558A4AEE8}" type="pres">
      <dgm:prSet presAssocID="{3E009E6C-31BC-4E44-85C3-1F9C790609A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343568F-BA7B-4CFD-B063-DAB8D4CDDAA9}" type="pres">
      <dgm:prSet presAssocID="{49FC8F19-43FB-41CD-A5C2-70044DB856A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1CA6F-5630-4716-BA11-762282C601AB}" type="pres">
      <dgm:prSet presAssocID="{55F40F36-43E6-4F2C-8BE4-CAD3F4F3197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34B20DB6-3534-47E5-AC7E-2BDB0875DE2A}" type="pres">
      <dgm:prSet presAssocID="{55F40F36-43E6-4F2C-8BE4-CAD3F4F3197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DB9176E-EB88-4B46-8081-FBE35F5C7559}" type="pres">
      <dgm:prSet presAssocID="{63CF1147-D410-41CE-931D-6158EC6162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F638F-85BB-4A50-81E3-8841D1E61046}" type="pres">
      <dgm:prSet presAssocID="{4EB9204F-90E2-45F6-8E9C-93E1518983C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4B7F450-9ECD-4F46-BAD3-820839071827}" type="pres">
      <dgm:prSet presAssocID="{4EB9204F-90E2-45F6-8E9C-93E1518983C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A68C4D6-61EE-442E-996C-4DF28BD5D99E}" type="pres">
      <dgm:prSet presAssocID="{293EC74A-C3D0-4E65-A028-7A15960C7E5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015A6-6818-41B7-B4A1-0BA39E141756}" type="pres">
      <dgm:prSet presAssocID="{4121AAE7-F9D1-4546-9ACF-A0ACEF3EC8A1}" presName="sibTrans" presStyleLbl="sibTrans2D1" presStyleIdx="5" presStyleCnt="6"/>
      <dgm:spPr/>
      <dgm:t>
        <a:bodyPr/>
        <a:lstStyle/>
        <a:p>
          <a:endParaRPr lang="en-US"/>
        </a:p>
      </dgm:t>
    </dgm:pt>
    <dgm:pt modelId="{0A8229E0-BA7A-445B-A151-BC271079CAE6}" type="pres">
      <dgm:prSet presAssocID="{4121AAE7-F9D1-4546-9ACF-A0ACEF3EC8A1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46B709EE-A229-4614-AB89-5B84BA090C59}" type="presOf" srcId="{4EB9204F-90E2-45F6-8E9C-93E1518983C5}" destId="{4B7F638F-85BB-4A50-81E3-8841D1E61046}" srcOrd="0" destOrd="0" presId="urn:microsoft.com/office/officeart/2005/8/layout/cycle2"/>
    <dgm:cxn modelId="{0C0EA174-51C9-4A27-B225-A27C24F57148}" type="presOf" srcId="{F1F0B9C0-9F89-4672-967F-D410448570A3}" destId="{C9568C83-B86C-45BE-987E-9C25235F4E1C}" srcOrd="1" destOrd="0" presId="urn:microsoft.com/office/officeart/2005/8/layout/cycle2"/>
    <dgm:cxn modelId="{379EB4C9-6879-4753-9595-F943B49915EA}" type="presOf" srcId="{CBDE6EE9-D8F1-413A-AA5E-A8F9F898B625}" destId="{C6493B84-B22A-49DA-995A-7397EF2CA17F}" srcOrd="0" destOrd="0" presId="urn:microsoft.com/office/officeart/2005/8/layout/cycle2"/>
    <dgm:cxn modelId="{576CD99B-3D03-4A81-BDEE-32C1E64D3E16}" srcId="{284612CE-4DD6-458A-8FFA-F2B3BFD6C5F2}" destId="{63CF1147-D410-41CE-931D-6158EC616203}" srcOrd="4" destOrd="0" parTransId="{12DB063A-7383-4F1A-A04A-67EEB5CAC0B2}" sibTransId="{4EB9204F-90E2-45F6-8E9C-93E1518983C5}"/>
    <dgm:cxn modelId="{2B447104-EC9B-4C75-A2F7-6C252F592A0E}" type="presOf" srcId="{4EB9204F-90E2-45F6-8E9C-93E1518983C5}" destId="{A4B7F450-9ECD-4F46-BAD3-820839071827}" srcOrd="1" destOrd="0" presId="urn:microsoft.com/office/officeart/2005/8/layout/cycle2"/>
    <dgm:cxn modelId="{6418B597-5F82-40F1-B16A-86A86B3BC251}" type="presOf" srcId="{284612CE-4DD6-458A-8FFA-F2B3BFD6C5F2}" destId="{0B6738C1-175A-4CB5-91A4-0696889FF089}" srcOrd="0" destOrd="0" presId="urn:microsoft.com/office/officeart/2005/8/layout/cycle2"/>
    <dgm:cxn modelId="{EC76411F-F40C-40A8-9DEB-FE8A2A09EC43}" type="presOf" srcId="{6AB9F07F-0CD7-4F7E-A707-AC49DA23CFDB}" destId="{A64575CF-E52A-46AE-AEE0-C37FF51E3104}" srcOrd="0" destOrd="0" presId="urn:microsoft.com/office/officeart/2005/8/layout/cycle2"/>
    <dgm:cxn modelId="{14B5162F-CD0A-47FF-9C9F-C1E29E7DFE5C}" srcId="{284612CE-4DD6-458A-8FFA-F2B3BFD6C5F2}" destId="{4EC08FF8-148B-4494-AEDD-E8A5DD8DE222}" srcOrd="2" destOrd="0" parTransId="{31250760-517A-4080-AA4B-5BB986FB53CC}" sibTransId="{3E009E6C-31BC-4E44-85C3-1F9C790609A3}"/>
    <dgm:cxn modelId="{FA50F8CC-C5D7-4285-88BB-2DED615A6825}" type="presOf" srcId="{3E009E6C-31BC-4E44-85C3-1F9C790609A3}" destId="{525CA095-57AA-45B2-9000-C89558A4AEE8}" srcOrd="1" destOrd="0" presId="urn:microsoft.com/office/officeart/2005/8/layout/cycle2"/>
    <dgm:cxn modelId="{2B2A9D74-0F65-4F81-BBB0-46859DD2FD24}" type="presOf" srcId="{4121AAE7-F9D1-4546-9ACF-A0ACEF3EC8A1}" destId="{0A8229E0-BA7A-445B-A151-BC271079CAE6}" srcOrd="1" destOrd="0" presId="urn:microsoft.com/office/officeart/2005/8/layout/cycle2"/>
    <dgm:cxn modelId="{CB214784-69AF-407A-84BF-063A5C3191F8}" type="presOf" srcId="{4EC08FF8-148B-4494-AEDD-E8A5DD8DE222}" destId="{E76FC3FA-CD71-47A4-8B5B-5A7D77C0081F}" srcOrd="0" destOrd="0" presId="urn:microsoft.com/office/officeart/2005/8/layout/cycle2"/>
    <dgm:cxn modelId="{C705140F-DBB2-440A-9BCA-1965D403E8E9}" type="presOf" srcId="{55F40F36-43E6-4F2C-8BE4-CAD3F4F31974}" destId="{5301CA6F-5630-4716-BA11-762282C601AB}" srcOrd="0" destOrd="0" presId="urn:microsoft.com/office/officeart/2005/8/layout/cycle2"/>
    <dgm:cxn modelId="{554ED289-4410-46EF-A62D-83ACC276D426}" type="presOf" srcId="{55F40F36-43E6-4F2C-8BE4-CAD3F4F31974}" destId="{34B20DB6-3534-47E5-AC7E-2BDB0875DE2A}" srcOrd="1" destOrd="0" presId="urn:microsoft.com/office/officeart/2005/8/layout/cycle2"/>
    <dgm:cxn modelId="{566F9FBE-B4EF-4103-8464-08B7FFA2354E}" type="presOf" srcId="{293EC74A-C3D0-4E65-A028-7A15960C7E55}" destId="{9A68C4D6-61EE-442E-996C-4DF28BD5D99E}" srcOrd="0" destOrd="0" presId="urn:microsoft.com/office/officeart/2005/8/layout/cycle2"/>
    <dgm:cxn modelId="{27777EC2-4071-4B92-B359-78E21CABC16F}" srcId="{284612CE-4DD6-458A-8FFA-F2B3BFD6C5F2}" destId="{49FC8F19-43FB-41CD-A5C2-70044DB856A5}" srcOrd="3" destOrd="0" parTransId="{971128A8-E088-482D-B2B6-A8D4CA64C4FB}" sibTransId="{55F40F36-43E6-4F2C-8BE4-CAD3F4F31974}"/>
    <dgm:cxn modelId="{9BEE0920-D8E9-4AC6-8B0C-B5DEBB2AFEE2}" type="presOf" srcId="{49FC8F19-43FB-41CD-A5C2-70044DB856A5}" destId="{A343568F-BA7B-4CFD-B063-DAB8D4CDDAA9}" srcOrd="0" destOrd="0" presId="urn:microsoft.com/office/officeart/2005/8/layout/cycle2"/>
    <dgm:cxn modelId="{8FB325AD-1707-4456-8C81-37B40E076B0E}" type="presOf" srcId="{21E0FD79-FF4A-4CBF-A2F8-D6647FCB956E}" destId="{05E3839C-B9AA-4060-94E7-AA0B65539846}" srcOrd="1" destOrd="0" presId="urn:microsoft.com/office/officeart/2005/8/layout/cycle2"/>
    <dgm:cxn modelId="{55E4B4D1-7D83-43F7-B0DD-AA3B245D924C}" srcId="{284612CE-4DD6-458A-8FFA-F2B3BFD6C5F2}" destId="{293EC74A-C3D0-4E65-A028-7A15960C7E55}" srcOrd="5" destOrd="0" parTransId="{D12826F1-747A-4A3F-B7E0-E584B96E7AFF}" sibTransId="{4121AAE7-F9D1-4546-9ACF-A0ACEF3EC8A1}"/>
    <dgm:cxn modelId="{70FF80CD-F094-4345-AC6E-6F2266FA35DB}" type="presOf" srcId="{63CF1147-D410-41CE-931D-6158EC616203}" destId="{ADB9176E-EB88-4B46-8081-FBE35F5C7559}" srcOrd="0" destOrd="0" presId="urn:microsoft.com/office/officeart/2005/8/layout/cycle2"/>
    <dgm:cxn modelId="{47F43498-1007-4156-B83F-CF2F8C4C07B6}" type="presOf" srcId="{F1F0B9C0-9F89-4672-967F-D410448570A3}" destId="{3C197B3A-D12E-4227-A1FE-656F440A1D4E}" srcOrd="0" destOrd="0" presId="urn:microsoft.com/office/officeart/2005/8/layout/cycle2"/>
    <dgm:cxn modelId="{30C85FCE-CC58-45E7-8F5D-0226F2E92786}" srcId="{284612CE-4DD6-458A-8FFA-F2B3BFD6C5F2}" destId="{6AB9F07F-0CD7-4F7E-A707-AC49DA23CFDB}" srcOrd="1" destOrd="0" parTransId="{1628673A-4D56-4F5D-A080-4971B81344FF}" sibTransId="{21E0FD79-FF4A-4CBF-A2F8-D6647FCB956E}"/>
    <dgm:cxn modelId="{98774083-9B96-4965-8133-891D5326ECA9}" srcId="{284612CE-4DD6-458A-8FFA-F2B3BFD6C5F2}" destId="{CBDE6EE9-D8F1-413A-AA5E-A8F9F898B625}" srcOrd="0" destOrd="0" parTransId="{325B51B9-AFB1-419F-AA3A-7E4C6766C13D}" sibTransId="{F1F0B9C0-9F89-4672-967F-D410448570A3}"/>
    <dgm:cxn modelId="{6F7E240C-0070-4B12-8974-E308074E4782}" type="presOf" srcId="{4121AAE7-F9D1-4546-9ACF-A0ACEF3EC8A1}" destId="{CD3015A6-6818-41B7-B4A1-0BA39E141756}" srcOrd="0" destOrd="0" presId="urn:microsoft.com/office/officeart/2005/8/layout/cycle2"/>
    <dgm:cxn modelId="{3B490532-38FC-4807-A8C5-82A8084885A5}" type="presOf" srcId="{3E009E6C-31BC-4E44-85C3-1F9C790609A3}" destId="{A10ECE5A-7CCF-4A7E-A058-E64CCB83311B}" srcOrd="0" destOrd="0" presId="urn:microsoft.com/office/officeart/2005/8/layout/cycle2"/>
    <dgm:cxn modelId="{B09412C8-7D17-471A-99F6-0E4E0340FA4B}" type="presOf" srcId="{21E0FD79-FF4A-4CBF-A2F8-D6647FCB956E}" destId="{4DD02945-0036-4EE7-B8C2-CEB419F9A6DC}" srcOrd="0" destOrd="0" presId="urn:microsoft.com/office/officeart/2005/8/layout/cycle2"/>
    <dgm:cxn modelId="{9E5C7B6F-52BC-458B-B872-C61E76428F96}" type="presParOf" srcId="{0B6738C1-175A-4CB5-91A4-0696889FF089}" destId="{C6493B84-B22A-49DA-995A-7397EF2CA17F}" srcOrd="0" destOrd="0" presId="urn:microsoft.com/office/officeart/2005/8/layout/cycle2"/>
    <dgm:cxn modelId="{2F5D9BC8-80C8-4573-86B1-2566B30C8E4D}" type="presParOf" srcId="{0B6738C1-175A-4CB5-91A4-0696889FF089}" destId="{3C197B3A-D12E-4227-A1FE-656F440A1D4E}" srcOrd="1" destOrd="0" presId="urn:microsoft.com/office/officeart/2005/8/layout/cycle2"/>
    <dgm:cxn modelId="{BFFFF877-529B-4111-82B4-AD77B47976C0}" type="presParOf" srcId="{3C197B3A-D12E-4227-A1FE-656F440A1D4E}" destId="{C9568C83-B86C-45BE-987E-9C25235F4E1C}" srcOrd="0" destOrd="0" presId="urn:microsoft.com/office/officeart/2005/8/layout/cycle2"/>
    <dgm:cxn modelId="{2FCC1355-2E5F-4994-AFAB-B0EFE2C07A42}" type="presParOf" srcId="{0B6738C1-175A-4CB5-91A4-0696889FF089}" destId="{A64575CF-E52A-46AE-AEE0-C37FF51E3104}" srcOrd="2" destOrd="0" presId="urn:microsoft.com/office/officeart/2005/8/layout/cycle2"/>
    <dgm:cxn modelId="{9561BB98-D3AF-445E-AE2B-712C5C16F293}" type="presParOf" srcId="{0B6738C1-175A-4CB5-91A4-0696889FF089}" destId="{4DD02945-0036-4EE7-B8C2-CEB419F9A6DC}" srcOrd="3" destOrd="0" presId="urn:microsoft.com/office/officeart/2005/8/layout/cycle2"/>
    <dgm:cxn modelId="{7473037E-B427-4DA3-9E45-57FB4404B813}" type="presParOf" srcId="{4DD02945-0036-4EE7-B8C2-CEB419F9A6DC}" destId="{05E3839C-B9AA-4060-94E7-AA0B65539846}" srcOrd="0" destOrd="0" presId="urn:microsoft.com/office/officeart/2005/8/layout/cycle2"/>
    <dgm:cxn modelId="{DF20AA85-F529-45FF-8C04-CE6F3F61B905}" type="presParOf" srcId="{0B6738C1-175A-4CB5-91A4-0696889FF089}" destId="{E76FC3FA-CD71-47A4-8B5B-5A7D77C0081F}" srcOrd="4" destOrd="0" presId="urn:microsoft.com/office/officeart/2005/8/layout/cycle2"/>
    <dgm:cxn modelId="{ECBB7935-AC21-4B4D-A9D4-AD74B222B6CA}" type="presParOf" srcId="{0B6738C1-175A-4CB5-91A4-0696889FF089}" destId="{A10ECE5A-7CCF-4A7E-A058-E64CCB83311B}" srcOrd="5" destOrd="0" presId="urn:microsoft.com/office/officeart/2005/8/layout/cycle2"/>
    <dgm:cxn modelId="{C230A4C4-4279-4471-B1C7-290750D72930}" type="presParOf" srcId="{A10ECE5A-7CCF-4A7E-A058-E64CCB83311B}" destId="{525CA095-57AA-45B2-9000-C89558A4AEE8}" srcOrd="0" destOrd="0" presId="urn:microsoft.com/office/officeart/2005/8/layout/cycle2"/>
    <dgm:cxn modelId="{0E3602C6-A9D5-46E1-86EF-4BBE88C4A65F}" type="presParOf" srcId="{0B6738C1-175A-4CB5-91A4-0696889FF089}" destId="{A343568F-BA7B-4CFD-B063-DAB8D4CDDAA9}" srcOrd="6" destOrd="0" presId="urn:microsoft.com/office/officeart/2005/8/layout/cycle2"/>
    <dgm:cxn modelId="{52747780-C926-424D-9DF0-211B9633F993}" type="presParOf" srcId="{0B6738C1-175A-4CB5-91A4-0696889FF089}" destId="{5301CA6F-5630-4716-BA11-762282C601AB}" srcOrd="7" destOrd="0" presId="urn:microsoft.com/office/officeart/2005/8/layout/cycle2"/>
    <dgm:cxn modelId="{F50817EC-79C6-4EB0-82C5-0C2DF5A44AB1}" type="presParOf" srcId="{5301CA6F-5630-4716-BA11-762282C601AB}" destId="{34B20DB6-3534-47E5-AC7E-2BDB0875DE2A}" srcOrd="0" destOrd="0" presId="urn:microsoft.com/office/officeart/2005/8/layout/cycle2"/>
    <dgm:cxn modelId="{93188CCE-C6FB-4EF8-8C89-DF454BF6F993}" type="presParOf" srcId="{0B6738C1-175A-4CB5-91A4-0696889FF089}" destId="{ADB9176E-EB88-4B46-8081-FBE35F5C7559}" srcOrd="8" destOrd="0" presId="urn:microsoft.com/office/officeart/2005/8/layout/cycle2"/>
    <dgm:cxn modelId="{9DE4C3F5-9F08-487D-B00A-C01FF4FF5C10}" type="presParOf" srcId="{0B6738C1-175A-4CB5-91A4-0696889FF089}" destId="{4B7F638F-85BB-4A50-81E3-8841D1E61046}" srcOrd="9" destOrd="0" presId="urn:microsoft.com/office/officeart/2005/8/layout/cycle2"/>
    <dgm:cxn modelId="{F633221A-4B4F-4052-AC30-D38369470889}" type="presParOf" srcId="{4B7F638F-85BB-4A50-81E3-8841D1E61046}" destId="{A4B7F450-9ECD-4F46-BAD3-820839071827}" srcOrd="0" destOrd="0" presId="urn:microsoft.com/office/officeart/2005/8/layout/cycle2"/>
    <dgm:cxn modelId="{B5E7C7B0-A327-4943-8F83-A66EB801BF4C}" type="presParOf" srcId="{0B6738C1-175A-4CB5-91A4-0696889FF089}" destId="{9A68C4D6-61EE-442E-996C-4DF28BD5D99E}" srcOrd="10" destOrd="0" presId="urn:microsoft.com/office/officeart/2005/8/layout/cycle2"/>
    <dgm:cxn modelId="{B99F939E-DCFC-4B92-8C51-EE13BD148036}" type="presParOf" srcId="{0B6738C1-175A-4CB5-91A4-0696889FF089}" destId="{CD3015A6-6818-41B7-B4A1-0BA39E141756}" srcOrd="11" destOrd="0" presId="urn:microsoft.com/office/officeart/2005/8/layout/cycle2"/>
    <dgm:cxn modelId="{DF0DA404-B445-43C1-A2F8-0DDF3CEB4578}" type="presParOf" srcId="{CD3015A6-6818-41B7-B4A1-0BA39E141756}" destId="{0A8229E0-BA7A-445B-A151-BC271079CA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1642F-7479-4D18-BDFD-189F376CF8FF}" type="doc">
      <dgm:prSet loTypeId="urn:microsoft.com/office/officeart/2011/layout/HexagonRadial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FF0653-1293-4E80-90C6-605AA5893E1C}">
      <dgm:prSet phldrT="[Text]" custT="1"/>
      <dgm:spPr/>
      <dgm:t>
        <a:bodyPr/>
        <a:lstStyle/>
        <a:p>
          <a:r>
            <a:rPr lang="en-US" sz="1600" b="1" smtClean="0"/>
            <a:t>TRAINING AREAS</a:t>
          </a:r>
          <a:endParaRPr lang="en-US" sz="1600" b="1" dirty="0"/>
        </a:p>
      </dgm:t>
    </dgm:pt>
    <dgm:pt modelId="{069F101B-FC50-488E-B9C1-48BD2AF7AB6D}" type="parTrans" cxnId="{F36396B2-9BCF-4D32-9A93-8314C431225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8EED7D3-7700-4839-B809-A39CB6BD86AB}" type="sibTrans" cxnId="{F36396B2-9BCF-4D32-9A93-8314C431225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79D5554-E45C-4B17-B8F8-C3437E0F1DE9}">
      <dgm:prSet phldrT="[Text]" custT="1"/>
      <dgm:spPr/>
      <dgm:t>
        <a:bodyPr/>
        <a:lstStyle/>
        <a:p>
          <a:r>
            <a:rPr lang="en-US" sz="1200" b="1" smtClean="0"/>
            <a:t>Tutorial structure and practice</a:t>
          </a:r>
          <a:endParaRPr lang="en-US" sz="1200" b="1" dirty="0"/>
        </a:p>
      </dgm:t>
    </dgm:pt>
    <dgm:pt modelId="{9B2A9520-72CE-4D7D-A4FD-6F59909E7139}" type="parTrans" cxnId="{056B96EC-1157-4058-81B4-637AE3CD056D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9F26B968-4849-40ED-8060-033FA40A43D7}" type="sibTrans" cxnId="{056B96EC-1157-4058-81B4-637AE3CD056D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96628448-8D53-4776-AC66-7D5A46182122}">
      <dgm:prSet phldrT="[Text]" custT="1"/>
      <dgm:spPr/>
      <dgm:t>
        <a:bodyPr/>
        <a:lstStyle/>
        <a:p>
          <a:r>
            <a:rPr lang="en-US" sz="1200" b="1" smtClean="0"/>
            <a:t>Coaching practice</a:t>
          </a:r>
          <a:endParaRPr lang="en-US" sz="1200" b="1" dirty="0"/>
        </a:p>
      </dgm:t>
    </dgm:pt>
    <dgm:pt modelId="{FDC5E9F0-08A0-4474-9AD9-4F85242B62A7}" type="parTrans" cxnId="{F96049BB-6082-486E-ADA2-E0D6765365B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8DD184DE-6CFA-4C45-ABCC-371DC1188D18}" type="sibTrans" cxnId="{F96049BB-6082-486E-ADA2-E0D6765365B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4E202E7-416C-4746-A7E8-F070A0812F70}">
      <dgm:prSet phldrT="[Text]" custT="1"/>
      <dgm:spPr/>
      <dgm:t>
        <a:bodyPr/>
        <a:lstStyle/>
        <a:p>
          <a:r>
            <a:rPr lang="en-US" sz="1200" b="1" smtClean="0"/>
            <a:t>Tutorial toolbox</a:t>
          </a:r>
          <a:endParaRPr lang="en-US" sz="1200" b="1" dirty="0"/>
        </a:p>
      </dgm:t>
    </dgm:pt>
    <dgm:pt modelId="{1AC34075-51F1-43F5-A116-1705B90379B3}" type="parTrans" cxnId="{4BAC44A3-62FC-40EF-911E-50AA4FB13F8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6BA546-8C34-4208-9767-A3A0177F5824}" type="sibTrans" cxnId="{4BAC44A3-62FC-40EF-911E-50AA4FB13F8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8E134F1-25D0-4ED1-A4A6-7839A2B6CBF8}">
      <dgm:prSet phldrT="[Text]" custT="1"/>
      <dgm:spPr/>
      <dgm:t>
        <a:bodyPr/>
        <a:lstStyle/>
        <a:p>
          <a:r>
            <a:rPr lang="en-US" sz="1200" b="1" smtClean="0"/>
            <a:t>Team building</a:t>
          </a:r>
          <a:endParaRPr lang="en-US" sz="1200" b="1" dirty="0"/>
        </a:p>
      </dgm:t>
    </dgm:pt>
    <dgm:pt modelId="{B93E35C3-A112-4C55-A87A-3E3A1546DB32}" type="parTrans" cxnId="{C0CA2E16-642A-4083-9D5E-1D7F3EAA0CE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8ECC30F-6F8B-489E-A5C9-8EFD8EBDE8E4}" type="sibTrans" cxnId="{C0CA2E16-642A-4083-9D5E-1D7F3EAA0CE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E60D2A-54A9-4766-9F38-4D1641E452D5}">
      <dgm:prSet phldrT="[Text]" custT="1"/>
      <dgm:spPr/>
      <dgm:t>
        <a:bodyPr/>
        <a:lstStyle/>
        <a:p>
          <a:r>
            <a:rPr lang="en-US" sz="1200" b="1" smtClean="0"/>
            <a:t>Curriculum</a:t>
          </a:r>
          <a:endParaRPr lang="en-US" sz="1200" b="1" dirty="0"/>
        </a:p>
      </dgm:t>
    </dgm:pt>
    <dgm:pt modelId="{BAAD6E20-C396-4DE8-9E67-F9899B4A1894}" type="parTrans" cxnId="{666344C9-E4F6-4C20-A616-1B1AD349832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93E0846-9EF5-42B0-8843-7D26B5A2E4BD}" type="sibTrans" cxnId="{666344C9-E4F6-4C20-A616-1B1AD349832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11E01E3-459B-4EE2-8E64-92D0DBBA3F6A}">
      <dgm:prSet phldrT="[Text]" custT="1"/>
      <dgm:spPr/>
      <dgm:t>
        <a:bodyPr/>
        <a:lstStyle/>
        <a:p>
          <a:r>
            <a:rPr lang="en-US" sz="1200" b="1" smtClean="0"/>
            <a:t>Foundational sessions</a:t>
          </a:r>
          <a:endParaRPr lang="en-US" sz="1200" b="1" dirty="0"/>
        </a:p>
      </dgm:t>
    </dgm:pt>
    <dgm:pt modelId="{1D2B0F7B-85BE-49E7-B8A1-F0733145D8DF}" type="parTrans" cxnId="{691179B1-6239-419F-AB26-AE758734A67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C4385ED5-4DD8-477B-AAE4-370C6930EB72}" type="sibTrans" cxnId="{691179B1-6239-419F-AB26-AE758734A67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1CC82D4-43B3-4C7B-9F97-229F56844575}" type="pres">
      <dgm:prSet presAssocID="{6261642F-7479-4D18-BDFD-189F376CF8F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4F1F8C-94B8-4BD1-B2B2-0D281AFC296A}" type="pres">
      <dgm:prSet presAssocID="{CFFF0653-1293-4E80-90C6-605AA5893E1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B6A5314-1141-44A2-BE5F-CCB0E8B3C3FE}" type="pres">
      <dgm:prSet presAssocID="{579D5554-E45C-4B17-B8F8-C3437E0F1DE9}" presName="Accent1" presStyleCnt="0"/>
      <dgm:spPr/>
      <dgm:t>
        <a:bodyPr/>
        <a:lstStyle/>
        <a:p>
          <a:endParaRPr lang="en-US"/>
        </a:p>
      </dgm:t>
    </dgm:pt>
    <dgm:pt modelId="{773DD682-3269-46E9-A168-EF7B708DD581}" type="pres">
      <dgm:prSet presAssocID="{579D5554-E45C-4B17-B8F8-C3437E0F1DE9}" presName="Accent" presStyleLbl="bgShp" presStyleIdx="0" presStyleCnt="6"/>
      <dgm:spPr/>
      <dgm:t>
        <a:bodyPr/>
        <a:lstStyle/>
        <a:p>
          <a:endParaRPr lang="en-US"/>
        </a:p>
      </dgm:t>
    </dgm:pt>
    <dgm:pt modelId="{8C6CF2E7-9A36-4C37-A3AD-5D6BCA0DE399}" type="pres">
      <dgm:prSet presAssocID="{579D5554-E45C-4B17-B8F8-C3437E0F1DE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D359E-B3FF-4A8D-926B-6F4B5D89C519}" type="pres">
      <dgm:prSet presAssocID="{96628448-8D53-4776-AC66-7D5A46182122}" presName="Accent2" presStyleCnt="0"/>
      <dgm:spPr/>
      <dgm:t>
        <a:bodyPr/>
        <a:lstStyle/>
        <a:p>
          <a:endParaRPr lang="en-US"/>
        </a:p>
      </dgm:t>
    </dgm:pt>
    <dgm:pt modelId="{C5669E62-ADF7-4674-946F-56E43277617D}" type="pres">
      <dgm:prSet presAssocID="{96628448-8D53-4776-AC66-7D5A46182122}" presName="Accent" presStyleLbl="bgShp" presStyleIdx="1" presStyleCnt="6"/>
      <dgm:spPr/>
      <dgm:t>
        <a:bodyPr/>
        <a:lstStyle/>
        <a:p>
          <a:endParaRPr lang="en-US"/>
        </a:p>
      </dgm:t>
    </dgm:pt>
    <dgm:pt modelId="{59CFE3CC-7050-43FE-9BEF-C79154CF6455}" type="pres">
      <dgm:prSet presAssocID="{96628448-8D53-4776-AC66-7D5A4618212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9BAAD-B32F-48C2-944B-5A582040DFE6}" type="pres">
      <dgm:prSet presAssocID="{B4E202E7-416C-4746-A7E8-F070A0812F70}" presName="Accent3" presStyleCnt="0"/>
      <dgm:spPr/>
      <dgm:t>
        <a:bodyPr/>
        <a:lstStyle/>
        <a:p>
          <a:endParaRPr lang="en-US"/>
        </a:p>
      </dgm:t>
    </dgm:pt>
    <dgm:pt modelId="{A244BF0E-CF66-4007-ADE2-6201AF2B9A2B}" type="pres">
      <dgm:prSet presAssocID="{B4E202E7-416C-4746-A7E8-F070A0812F70}" presName="Accent" presStyleLbl="bgShp" presStyleIdx="2" presStyleCnt="6"/>
      <dgm:spPr/>
      <dgm:t>
        <a:bodyPr/>
        <a:lstStyle/>
        <a:p>
          <a:endParaRPr lang="en-US"/>
        </a:p>
      </dgm:t>
    </dgm:pt>
    <dgm:pt modelId="{A398A249-232E-4E73-B6D4-F4172F9713D5}" type="pres">
      <dgm:prSet presAssocID="{B4E202E7-416C-4746-A7E8-F070A0812F7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757E3-3D66-4AA0-B9C9-54117B3C2710}" type="pres">
      <dgm:prSet presAssocID="{38E134F1-25D0-4ED1-A4A6-7839A2B6CBF8}" presName="Accent4" presStyleCnt="0"/>
      <dgm:spPr/>
      <dgm:t>
        <a:bodyPr/>
        <a:lstStyle/>
        <a:p>
          <a:endParaRPr lang="en-US"/>
        </a:p>
      </dgm:t>
    </dgm:pt>
    <dgm:pt modelId="{9BC4580B-C011-4302-ABF5-5B38D2277245}" type="pres">
      <dgm:prSet presAssocID="{38E134F1-25D0-4ED1-A4A6-7839A2B6CBF8}" presName="Accent" presStyleLbl="bgShp" presStyleIdx="3" presStyleCnt="6"/>
      <dgm:spPr/>
      <dgm:t>
        <a:bodyPr/>
        <a:lstStyle/>
        <a:p>
          <a:endParaRPr lang="en-US"/>
        </a:p>
      </dgm:t>
    </dgm:pt>
    <dgm:pt modelId="{8CBF7FB4-9231-49F3-9E49-42AF06BF6110}" type="pres">
      <dgm:prSet presAssocID="{38E134F1-25D0-4ED1-A4A6-7839A2B6CBF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CD785-DC30-4AB9-BCCC-478FAF3CAE9C}" type="pres">
      <dgm:prSet presAssocID="{2CE60D2A-54A9-4766-9F38-4D1641E452D5}" presName="Accent5" presStyleCnt="0"/>
      <dgm:spPr/>
      <dgm:t>
        <a:bodyPr/>
        <a:lstStyle/>
        <a:p>
          <a:endParaRPr lang="en-US"/>
        </a:p>
      </dgm:t>
    </dgm:pt>
    <dgm:pt modelId="{0710E038-A945-4C14-8A7B-EF2AF3A163A8}" type="pres">
      <dgm:prSet presAssocID="{2CE60D2A-54A9-4766-9F38-4D1641E452D5}" presName="Accent" presStyleLbl="bgShp" presStyleIdx="4" presStyleCnt="6"/>
      <dgm:spPr/>
      <dgm:t>
        <a:bodyPr/>
        <a:lstStyle/>
        <a:p>
          <a:endParaRPr lang="en-US"/>
        </a:p>
      </dgm:t>
    </dgm:pt>
    <dgm:pt modelId="{7E19B770-670F-4304-B8A4-07B26A8C2CB9}" type="pres">
      <dgm:prSet presAssocID="{2CE60D2A-54A9-4766-9F38-4D1641E452D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C229-3DC6-4743-BCB7-05DBB40D5CD6}" type="pres">
      <dgm:prSet presAssocID="{111E01E3-459B-4EE2-8E64-92D0DBBA3F6A}" presName="Accent6" presStyleCnt="0"/>
      <dgm:spPr/>
      <dgm:t>
        <a:bodyPr/>
        <a:lstStyle/>
        <a:p>
          <a:endParaRPr lang="en-US"/>
        </a:p>
      </dgm:t>
    </dgm:pt>
    <dgm:pt modelId="{AA2EF5FF-49F7-450D-A147-4E7A9B6DCE0C}" type="pres">
      <dgm:prSet presAssocID="{111E01E3-459B-4EE2-8E64-92D0DBBA3F6A}" presName="Accent" presStyleLbl="bgShp" presStyleIdx="5" presStyleCnt="6"/>
      <dgm:spPr/>
      <dgm:t>
        <a:bodyPr/>
        <a:lstStyle/>
        <a:p>
          <a:endParaRPr lang="en-US"/>
        </a:p>
      </dgm:t>
    </dgm:pt>
    <dgm:pt modelId="{F061A181-72CB-47E9-AF07-80964DFF0901}" type="pres">
      <dgm:prSet presAssocID="{111E01E3-459B-4EE2-8E64-92D0DBBA3F6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3F3A60-320B-450F-B5CF-5035E09E7FC7}" type="presOf" srcId="{579D5554-E45C-4B17-B8F8-C3437E0F1DE9}" destId="{8C6CF2E7-9A36-4C37-A3AD-5D6BCA0DE399}" srcOrd="0" destOrd="0" presId="urn:microsoft.com/office/officeart/2011/layout/HexagonRadial"/>
    <dgm:cxn modelId="{F36396B2-9BCF-4D32-9A93-8314C4312252}" srcId="{6261642F-7479-4D18-BDFD-189F376CF8FF}" destId="{CFFF0653-1293-4E80-90C6-605AA5893E1C}" srcOrd="0" destOrd="0" parTransId="{069F101B-FC50-488E-B9C1-48BD2AF7AB6D}" sibTransId="{F8EED7D3-7700-4839-B809-A39CB6BD86AB}"/>
    <dgm:cxn modelId="{1E285A0F-B423-4993-872C-543F28D48764}" type="presOf" srcId="{CFFF0653-1293-4E80-90C6-605AA5893E1C}" destId="{734F1F8C-94B8-4BD1-B2B2-0D281AFC296A}" srcOrd="0" destOrd="0" presId="urn:microsoft.com/office/officeart/2011/layout/HexagonRadial"/>
    <dgm:cxn modelId="{2D097940-EBCD-4463-9F27-839D25E5DFEB}" type="presOf" srcId="{38E134F1-25D0-4ED1-A4A6-7839A2B6CBF8}" destId="{8CBF7FB4-9231-49F3-9E49-42AF06BF6110}" srcOrd="0" destOrd="0" presId="urn:microsoft.com/office/officeart/2011/layout/HexagonRadial"/>
    <dgm:cxn modelId="{C0CA2E16-642A-4083-9D5E-1D7F3EAA0CE6}" srcId="{CFFF0653-1293-4E80-90C6-605AA5893E1C}" destId="{38E134F1-25D0-4ED1-A4A6-7839A2B6CBF8}" srcOrd="3" destOrd="0" parTransId="{B93E35C3-A112-4C55-A87A-3E3A1546DB32}" sibTransId="{D8ECC30F-6F8B-489E-A5C9-8EFD8EBDE8E4}"/>
    <dgm:cxn modelId="{691179B1-6239-419F-AB26-AE758734A672}" srcId="{CFFF0653-1293-4E80-90C6-605AA5893E1C}" destId="{111E01E3-459B-4EE2-8E64-92D0DBBA3F6A}" srcOrd="5" destOrd="0" parTransId="{1D2B0F7B-85BE-49E7-B8A1-F0733145D8DF}" sibTransId="{C4385ED5-4DD8-477B-AAE4-370C6930EB72}"/>
    <dgm:cxn modelId="{056B96EC-1157-4058-81B4-637AE3CD056D}" srcId="{CFFF0653-1293-4E80-90C6-605AA5893E1C}" destId="{579D5554-E45C-4B17-B8F8-C3437E0F1DE9}" srcOrd="0" destOrd="0" parTransId="{9B2A9520-72CE-4D7D-A4FD-6F59909E7139}" sibTransId="{9F26B968-4849-40ED-8060-033FA40A43D7}"/>
    <dgm:cxn modelId="{F96049BB-6082-486E-ADA2-E0D6765365B3}" srcId="{CFFF0653-1293-4E80-90C6-605AA5893E1C}" destId="{96628448-8D53-4776-AC66-7D5A46182122}" srcOrd="1" destOrd="0" parTransId="{FDC5E9F0-08A0-4474-9AD9-4F85242B62A7}" sibTransId="{8DD184DE-6CFA-4C45-ABCC-371DC1188D18}"/>
    <dgm:cxn modelId="{ED99E585-8FD3-43FA-8A42-5E21C7EFABD6}" type="presOf" srcId="{B4E202E7-416C-4746-A7E8-F070A0812F70}" destId="{A398A249-232E-4E73-B6D4-F4172F9713D5}" srcOrd="0" destOrd="0" presId="urn:microsoft.com/office/officeart/2011/layout/HexagonRadial"/>
    <dgm:cxn modelId="{4BAC44A3-62FC-40EF-911E-50AA4FB13F80}" srcId="{CFFF0653-1293-4E80-90C6-605AA5893E1C}" destId="{B4E202E7-416C-4746-A7E8-F070A0812F70}" srcOrd="2" destOrd="0" parTransId="{1AC34075-51F1-43F5-A116-1705B90379B3}" sibTransId="{BC6BA546-8C34-4208-9767-A3A0177F5824}"/>
    <dgm:cxn modelId="{666344C9-E4F6-4C20-A616-1B1AD349832A}" srcId="{CFFF0653-1293-4E80-90C6-605AA5893E1C}" destId="{2CE60D2A-54A9-4766-9F38-4D1641E452D5}" srcOrd="4" destOrd="0" parTransId="{BAAD6E20-C396-4DE8-9E67-F9899B4A1894}" sibTransId="{D93E0846-9EF5-42B0-8843-7D26B5A2E4BD}"/>
    <dgm:cxn modelId="{57A2A772-1859-43C2-82F2-FAA28B7F58F4}" type="presOf" srcId="{6261642F-7479-4D18-BDFD-189F376CF8FF}" destId="{51CC82D4-43B3-4C7B-9F97-229F56844575}" srcOrd="0" destOrd="0" presId="urn:microsoft.com/office/officeart/2011/layout/HexagonRadial"/>
    <dgm:cxn modelId="{5279A367-0ABA-4AC4-B398-D46F59393BF6}" type="presOf" srcId="{2CE60D2A-54A9-4766-9F38-4D1641E452D5}" destId="{7E19B770-670F-4304-B8A4-07B26A8C2CB9}" srcOrd="0" destOrd="0" presId="urn:microsoft.com/office/officeart/2011/layout/HexagonRadial"/>
    <dgm:cxn modelId="{B3EC18E4-C6BA-4B3B-908B-EEC375003AB1}" type="presOf" srcId="{96628448-8D53-4776-AC66-7D5A46182122}" destId="{59CFE3CC-7050-43FE-9BEF-C79154CF6455}" srcOrd="0" destOrd="0" presId="urn:microsoft.com/office/officeart/2011/layout/HexagonRadial"/>
    <dgm:cxn modelId="{94CA9747-CADC-4594-A0A5-5E9C63E80998}" type="presOf" srcId="{111E01E3-459B-4EE2-8E64-92D0DBBA3F6A}" destId="{F061A181-72CB-47E9-AF07-80964DFF0901}" srcOrd="0" destOrd="0" presId="urn:microsoft.com/office/officeart/2011/layout/HexagonRadial"/>
    <dgm:cxn modelId="{1231F11A-2788-4BEB-9033-21D4135EBF49}" type="presParOf" srcId="{51CC82D4-43B3-4C7B-9F97-229F56844575}" destId="{734F1F8C-94B8-4BD1-B2B2-0D281AFC296A}" srcOrd="0" destOrd="0" presId="urn:microsoft.com/office/officeart/2011/layout/HexagonRadial"/>
    <dgm:cxn modelId="{0B404F5F-F80B-4756-BD27-5952AACE3AE3}" type="presParOf" srcId="{51CC82D4-43B3-4C7B-9F97-229F56844575}" destId="{0B6A5314-1141-44A2-BE5F-CCB0E8B3C3FE}" srcOrd="1" destOrd="0" presId="urn:microsoft.com/office/officeart/2011/layout/HexagonRadial"/>
    <dgm:cxn modelId="{ACB77D52-DC0D-4642-86F7-9D560EECB050}" type="presParOf" srcId="{0B6A5314-1141-44A2-BE5F-CCB0E8B3C3FE}" destId="{773DD682-3269-46E9-A168-EF7B708DD581}" srcOrd="0" destOrd="0" presId="urn:microsoft.com/office/officeart/2011/layout/HexagonRadial"/>
    <dgm:cxn modelId="{76D6F438-C1BA-474D-89EA-9F9EA1CFFB0E}" type="presParOf" srcId="{51CC82D4-43B3-4C7B-9F97-229F56844575}" destId="{8C6CF2E7-9A36-4C37-A3AD-5D6BCA0DE399}" srcOrd="2" destOrd="0" presId="urn:microsoft.com/office/officeart/2011/layout/HexagonRadial"/>
    <dgm:cxn modelId="{7A91DC33-78E6-4402-9F7D-113AA9206DB4}" type="presParOf" srcId="{51CC82D4-43B3-4C7B-9F97-229F56844575}" destId="{121D359E-B3FF-4A8D-926B-6F4B5D89C519}" srcOrd="3" destOrd="0" presId="urn:microsoft.com/office/officeart/2011/layout/HexagonRadial"/>
    <dgm:cxn modelId="{FD88B9C9-F8CA-4E5C-AF07-22C2019BED9A}" type="presParOf" srcId="{121D359E-B3FF-4A8D-926B-6F4B5D89C519}" destId="{C5669E62-ADF7-4674-946F-56E43277617D}" srcOrd="0" destOrd="0" presId="urn:microsoft.com/office/officeart/2011/layout/HexagonRadial"/>
    <dgm:cxn modelId="{B93F2812-6AB0-46A4-BD2B-ECBC3C5676CA}" type="presParOf" srcId="{51CC82D4-43B3-4C7B-9F97-229F56844575}" destId="{59CFE3CC-7050-43FE-9BEF-C79154CF6455}" srcOrd="4" destOrd="0" presId="urn:microsoft.com/office/officeart/2011/layout/HexagonRadial"/>
    <dgm:cxn modelId="{59A3E53C-4241-419B-B329-8C86BE1A16C3}" type="presParOf" srcId="{51CC82D4-43B3-4C7B-9F97-229F56844575}" destId="{1809BAAD-B32F-48C2-944B-5A582040DFE6}" srcOrd="5" destOrd="0" presId="urn:microsoft.com/office/officeart/2011/layout/HexagonRadial"/>
    <dgm:cxn modelId="{794FB6C5-3B5C-4DD4-BB9C-F84A044BF93E}" type="presParOf" srcId="{1809BAAD-B32F-48C2-944B-5A582040DFE6}" destId="{A244BF0E-CF66-4007-ADE2-6201AF2B9A2B}" srcOrd="0" destOrd="0" presId="urn:microsoft.com/office/officeart/2011/layout/HexagonRadial"/>
    <dgm:cxn modelId="{9A39DF13-CFEE-46E4-A166-093F6E3E1E5A}" type="presParOf" srcId="{51CC82D4-43B3-4C7B-9F97-229F56844575}" destId="{A398A249-232E-4E73-B6D4-F4172F9713D5}" srcOrd="6" destOrd="0" presId="urn:microsoft.com/office/officeart/2011/layout/HexagonRadial"/>
    <dgm:cxn modelId="{99C17739-6EFD-4C44-8F85-55BB9610A3FC}" type="presParOf" srcId="{51CC82D4-43B3-4C7B-9F97-229F56844575}" destId="{B76757E3-3D66-4AA0-B9C9-54117B3C2710}" srcOrd="7" destOrd="0" presId="urn:microsoft.com/office/officeart/2011/layout/HexagonRadial"/>
    <dgm:cxn modelId="{10F2EBC9-8822-490E-B7E0-41C22B19977E}" type="presParOf" srcId="{B76757E3-3D66-4AA0-B9C9-54117B3C2710}" destId="{9BC4580B-C011-4302-ABF5-5B38D2277245}" srcOrd="0" destOrd="0" presId="urn:microsoft.com/office/officeart/2011/layout/HexagonRadial"/>
    <dgm:cxn modelId="{43101ECD-672F-4315-A252-60032DF3946B}" type="presParOf" srcId="{51CC82D4-43B3-4C7B-9F97-229F56844575}" destId="{8CBF7FB4-9231-49F3-9E49-42AF06BF6110}" srcOrd="8" destOrd="0" presId="urn:microsoft.com/office/officeart/2011/layout/HexagonRadial"/>
    <dgm:cxn modelId="{F50264F2-4C27-461C-B414-0F8AB424EA06}" type="presParOf" srcId="{51CC82D4-43B3-4C7B-9F97-229F56844575}" destId="{5B9CD785-DC30-4AB9-BCCC-478FAF3CAE9C}" srcOrd="9" destOrd="0" presId="urn:microsoft.com/office/officeart/2011/layout/HexagonRadial"/>
    <dgm:cxn modelId="{2B80AAF8-0EA0-4FFD-B257-60D872C28AB8}" type="presParOf" srcId="{5B9CD785-DC30-4AB9-BCCC-478FAF3CAE9C}" destId="{0710E038-A945-4C14-8A7B-EF2AF3A163A8}" srcOrd="0" destOrd="0" presId="urn:microsoft.com/office/officeart/2011/layout/HexagonRadial"/>
    <dgm:cxn modelId="{9335B49C-50DE-41BF-A79C-CABA18CCA2EF}" type="presParOf" srcId="{51CC82D4-43B3-4C7B-9F97-229F56844575}" destId="{7E19B770-670F-4304-B8A4-07B26A8C2CB9}" srcOrd="10" destOrd="0" presId="urn:microsoft.com/office/officeart/2011/layout/HexagonRadial"/>
    <dgm:cxn modelId="{FE6DF82A-6AF7-4B6E-B869-9FA294D29ABC}" type="presParOf" srcId="{51CC82D4-43B3-4C7B-9F97-229F56844575}" destId="{B474C229-3DC6-4743-BCB7-05DBB40D5CD6}" srcOrd="11" destOrd="0" presId="urn:microsoft.com/office/officeart/2011/layout/HexagonRadial"/>
    <dgm:cxn modelId="{BDF07529-C68B-4F16-A842-F43014ECB71F}" type="presParOf" srcId="{B474C229-3DC6-4743-BCB7-05DBB40D5CD6}" destId="{AA2EF5FF-49F7-450D-A147-4E7A9B6DCE0C}" srcOrd="0" destOrd="0" presId="urn:microsoft.com/office/officeart/2011/layout/HexagonRadial"/>
    <dgm:cxn modelId="{169F1509-01ED-499E-9BBF-4296C3DF2FF0}" type="presParOf" srcId="{51CC82D4-43B3-4C7B-9F97-229F56844575}" destId="{F061A181-72CB-47E9-AF07-80964DFF090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D058-9647-498D-80EE-CE627AFC868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2FA5-B3E2-4FD0-82DC-30615C514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54CA-C6BE-9048-8B2C-BF0C3344F8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3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2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59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10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9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35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‹Nº›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391978"/>
            <a:ext cx="2844800" cy="365125"/>
          </a:xfrm>
          <a:prstGeom prst="rect">
            <a:avLst/>
          </a:prstGeom>
        </p:spPr>
        <p:txBody>
          <a:bodyPr/>
          <a:lstStyle/>
          <a:p>
            <a:fld id="{7DEF67BE-C508-4E29-9D34-4213F31ADB4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Gotham Narrow Book" pitchFamily="50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684324" y="0"/>
            <a:ext cx="650767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188" y="1972811"/>
            <a:ext cx="4742213" cy="22073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1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9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629400"/>
            <a:ext cx="28448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FC5E-885F-4560-9A10-AAB2C9936E4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8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9" r:id="rId10"/>
    <p:sldLayoutId id="2147483760" r:id="rId11"/>
    <p:sldLayoutId id="2147483761" r:id="rId12"/>
    <p:sldLayoutId id="2147483762" r:id="rId13"/>
    <p:sldLayoutId id="2147483765" r:id="rId14"/>
    <p:sldLayoutId id="2147483768" r:id="rId15"/>
    <p:sldLayoutId id="2147484138" r:id="rId16"/>
    <p:sldLayoutId id="2147484140" r:id="rId17"/>
    <p:sldLayoutId id="2147484141" r:id="rId18"/>
  </p:sldLayoutIdLst>
  <p:timing>
    <p:tnLst>
      <p:par>
        <p:cTn id="1" dur="indefinite" restart="never" nodeType="tmRoot"/>
      </p:par>
    </p:tnLst>
  </p:timing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safran@sagainnovations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4158290"/>
            <a:ext cx="4038600" cy="735980"/>
          </a:xfrm>
        </p:spPr>
        <p:txBody>
          <a:bodyPr anchor="t">
            <a:noAutofit/>
          </a:bodyPr>
          <a:lstStyle/>
          <a:p>
            <a:pPr algn="ctr"/>
            <a:r>
              <a:rPr lang="en-US" sz="2400" b="0" dirty="0" smtClean="0">
                <a:latin typeface="Lato" panose="020F0502020204030203" pitchFamily="34" charset="0"/>
              </a:rPr>
              <a:t/>
            </a:r>
            <a:br>
              <a:rPr lang="en-US" sz="2400" b="0" dirty="0" smtClean="0">
                <a:latin typeface="Lato" panose="020F0502020204030203" pitchFamily="34" charset="0"/>
              </a:rPr>
            </a:br>
            <a:r>
              <a:rPr lang="en-US" sz="2400" b="0" dirty="0" smtClean="0">
                <a:latin typeface="Lato" panose="020F0502020204030203" pitchFamily="34" charset="0"/>
              </a:rPr>
              <a:t>Alan Safran, President</a:t>
            </a:r>
            <a:br>
              <a:rPr lang="en-US" sz="2400" b="0" dirty="0" smtClean="0">
                <a:latin typeface="Lato" panose="020F0502020204030203" pitchFamily="34" charset="0"/>
              </a:rPr>
            </a:br>
            <a:r>
              <a:rPr lang="en-US" sz="2400" b="0" dirty="0" smtClean="0">
                <a:latin typeface="Lato" panose="020F0502020204030203" pitchFamily="34" charset="0"/>
              </a:rPr>
              <a:t>and</a:t>
            </a:r>
            <a:br>
              <a:rPr lang="en-US" sz="2400" b="0" dirty="0" smtClean="0">
                <a:latin typeface="Lato" panose="020F0502020204030203" pitchFamily="34" charset="0"/>
              </a:rPr>
            </a:br>
            <a:r>
              <a:rPr lang="en-US" sz="2400" b="0" dirty="0" smtClean="0">
                <a:latin typeface="Lato" panose="020F0502020204030203" pitchFamily="34" charset="0"/>
              </a:rPr>
              <a:t>Barbara Algarin, Executive Director</a:t>
            </a:r>
            <a:endParaRPr lang="en-US" sz="2400" b="0" dirty="0">
              <a:latin typeface="Lato" panose="020F0502020204030203" pitchFamily="34" charset="0"/>
            </a:endParaRPr>
          </a:p>
        </p:txBody>
      </p:sp>
      <p:sp>
        <p:nvSpPr>
          <p:cNvPr id="3" name="AutoShape 4" descr="data:image/jpeg;base64,/9j/4AAQSkZJRgABAQAAAQABAAD/2wCEAAkGBxQTEhUUEhQVFhUXGBcXGBgYFxcYHRcYGhcWFxwaHBccHCgiGRolGx0cITEkJikrLi4uGB8zODQsNygtLisBCgoKDg0OGhAQGywkICQwLi4sLywwLDQsLC8sMSwsNCwvLCwsNCwsLCwsLCwsLCwsLCwsLCwsLCwsLCwsLCwsLP/AABEIAGkB3QMBEQACEQEDEQH/xAAbAAEAAwEBAQEAAAAAAAAAAAAABQYHBAMCAf/EAE0QAAEDAgMCCQYJCgUDBQAAAAEAAgMEEQUSIQYxE0FRYXFygZGyByIyMzSxFCNCUnOCocHRFSQ1U2J0kpOisxYlwtLig/DxQ1SElOH/xAAaAQEAAgMBAAAAAAAAAAAAAAAABAUCAwYB/8QANxEAAgECAggFAQgBBQEAAAAAAAECAwQREiExMkFRcYGRBRMzYbEUFSJSocHR4fCSIyRTYvFC/9oADAMBAAIRAxEAPwDcUAQBAEAQBAEAQBAEAQBAEAQBAEAQBAEAQBAEAQBAEAQBAEAQBAEAQEO6krL6VEVvof8AmpOeh+B9/wCCNkr/AI12/kpNdtVVEuZwgbYlpLWgE2Nt+pHYranZUFg8O5V1Lytpjj2L/gBvTQE6ngo9T1GqmuPVnzfyW9v6UOS+DvWk3BAEAQBAEAQBAEAQBAEAQBAEAQH469jbfxIgyGdS1gF/hMWg/U/81Kz2/wCB9/4IuS4/Gu38lFq9q6qRpBkygjXIA09+8dhVvCyoweOGPMqZ3taawxw5GnUfq2dVvuCoJ7TL6Oyj2WJkEAQBAEAQBAEAQBAEAQBAEAQBAEAQBAEAQBAEAQBAEAQBAEAQBAEAQBAEAQBAEBi9Z6x/Xd4iuphsrkczPafNmsbP+y0/0MXgaucuPWnzfydBbejDkvgkFpNwQBAEAQBAEAQBAEAQBAEAQBAEAQHxN6J6D7l6tZ49RiY3di6rectuNpo/Vs6rfcFy09pnUR2UeyxMggCAIAgCAIAgCAIAgCAIAgCAIAgCAIAgCAIAgCAIAgCAIAgCAIAgCAIAgCAIAgMXrPWP67vEV1MNlcjmZ7T5s1jZ/wBlp/oYvA1c5cetPm/k6C29GHJfBILSbggCAIAgCAIAgCAIAgCAIAgCAIAgPib0T0H3L1azx6jExu7F1W85bcbTR+rZ1W+4Llp7TOojso9liZBAEAQBAEAQHy9wAuSABxnREsdQbwOUYtBe3DRX5M7fxW3yamvK+xr86nqzLudbXX1GoWo2H6gCAIDzmnawXe5rRyuIHvXsYuWhI8cktbOduLQE2E0RPXb+K2OjUX/y+xgq1N6pLudYN9y1Gw/UAQBAEAQBAEAQBAEAQH4TbegOB2OUwNjPFfrt/Fbvpq2GOV9jS7minhmXdHcyQEZgQRvuDpbpWppp4M2pprEMeCAQQQdQRqCOlGmtDCeOlH0vD0ID4lla0XcQ0cpIA7yvUm3gjxtJYs4Py9TXt8Ihv12/it301bXkfY0/U0ccM67o74ZmuF2uDhyggjvC0uLi8GjcpJ6Ufa8PQgMXrPWP67vEV1MNlcjmZ7T5s1jZ/wBlp/oYvA1c5cetPm/k6C29GHJfB71dfFF6yRjOs4D3rCFKc9lNmc6kIbTS5nlT4xA82ZNG48ge2/ddZSoVY64vsYxr05bMl3O5ajaEAQBAc1VXxR+skYzrOA95WcKU57KbMJ1IQ2mkeMGNU7zZs8RPIHt/FZyt6sdcX2MI3FKWhSXc71pNwQBAEB8Syhou4gDlJAHeV6k28EeNpaWcBx+mvb4RDfrt/Fbvpq2vI+xp+po44Z13R3QTteLsc1w5WkEd4WmUXF4NYG6MlJYpnovD0ID4m9E9B9y9Ws8eoxMbuxdVvOW3G00fq2dVvuC5ae0zqI7KPZYmR+EoDgfjlMDYzxA8mdv4rcraq1iovsaXc0k8HJdztjkDhdpBB3EEEHtWppp4M2pprFH7G8OALSCDuINwe1GmngwmnpRiuc8p711OCOYxZJbP4pwEvCOu6zXAC+9xFgOYLRcUfNhlXE329by55nwPDFMUlqHZpXE8jdzW9Dfv3rOlRhSWEEYVa06rxk/2OJbTUSOC4zJTOBYTlv5zCfNcOPTiPOtFe3hWWEtfE3Ua86Txjq4Gr0dS2RjXs9FwDh0H71zs4OEnF7joYTU4qS3nssTIpG0u2BDjHTEaaOk0OvI0bu3u5Va2tgms1Tt+5V3N808tPv8AsUyeVz3ZnuLnHjcST3lWkUorBLAq5NyeL0nmsjw7cNxSWA3ieW8rd7T0t3fetVWjCqsJr9zbSrTpv7r/AGNJ2cx1tUy/oyNtnb945WlUVzbOjL2eou7a4VaPvvPPbOk4Slfbey0g+rv/AKbrKynlrL30f3qeXsM1F+2n+9DL855T3q/wRQ4suvk4rNZYieR48Lv9KqvEqezNcv7+ZaeGz2ovn/fyLhXVHBxvefktc7uBKracc0lHiWU5ZYuXAxrhHcZN+krp8EcziyR2dqzHUwuJNs4adeJ3mn3rRcwUqUl7fGk3W88tWL9/nQa2ucOiMw21rC+reATZgawa8guftJ7lf2NPLRXvpKK9nmrP20EJHmcQ1pJJIA1O8mwUp4JYsirFvBGx0NMI42Rjc1ob02FrrmZzzycnvOlhHJFRW4g6cCtlkL9aeJ2RrOKR41LnfOA0sNyly/20Fl2msceC4IiRwuJvNsp4YcXxf6E22hiAyiNluTK23dZRPMnjjiyV5cUsMEQGPYSYY3y0hMZAJexvoPbbU5DoHAa3CmW9dVJKFbTwe9dSHXoOnFzo6OK3PpxJXZs/mkH0TB3NAUe69afNki19GHJEktBvIHajaJtM3K2zpXC4HE0fOdzc3GplraOs8XqIl1dKisFrPHBMF4RrZ6v42RwzBr9Wxg6gBm4Hs/8A3KvcZG6dHQlw1vqYULfOlUq6W+OpdCdNFGRYxstyZW27rKJ5k8ccWTMkdWCM3xytZDVONHeLL5rsujXPBN/N3W4rbtFeUKcqlFKtpx+Ckr1I06rdHRhr4Yl+wDEvhEDZLWJuHDkcDY25uPtVPcUfKqOJb29XzaakSK0G4xes9Y/ru8RXUw2VyOZntPmzQqCre+Gnp4DZ3ARGSS1+CaWCwA3F54hxb1S1IRjOdSpqxeC46fhFxTnKVOFOGvBYvho+WS1Hg0MeoYHOO97/AD3uPKXHX7lGncVJ63o4LV2JEKFOGpaeL19yv7eYRHwPDNa1rmuANgBma421HGbka9Km+H1558jehkO/oRyZ0tKOHYXG3iQU73FzXA5L65SBewPIQDpzLbf28cvmR1rWarG4lm8uWrcX5U5bhAUfGtpZJ5RT0hsHOy8IN7jx5TxNHKNTbTntqFpGnDzKvPD+7yqrXcqk/Lpd/wC7ix4bs/BCNGB7/lPeA5zjxm53dig1bqpUevBcFqJtK2p01qxfF6zrqMNheLPiY4c7R/2FrjVnF4ps2SpQksJJFPxOSXDZW8ES6nfciNxJAta7Qfk7xY8+t7KzpKF3B59ElvRW1XO0msumL3FwwyvZPG2SM3B7weMHnCrKtKVOTjIsqVSNSKlE6lrNhB7T7QtpWgAB0rvRbxAfOdzc3Gpdraus8XqREurlUVgtbI7ZzCfhDRU1ZMrnXyNd6LW3tfLu15N1rLfc1/KflUdGGtrX3NNvQ81eZV08E9XYswoo7W4NluTKLd1lA8yWvFk/JHVgiv7QYEGMdPS/FSsGY5NA9o1ILd17a7teNTLe5cmqdXSnx3EO4tlFOpS0NcN597KbSio+LksJQL6bnjlHIeUdvR5d2nlfejq+D20u/N+7LX8lkUEmnxN6J6D7l6tZ49RiY3di6rectuNpo/Vs6rfcFy09pnUR2UeyxMiuMHw2aRrifg8LsmQGwlkG8utvaOIbjvU5/wC3hFralpx4L2IS/wBxOSezHRhxfvyJtlBEBlEbAOQNbbusojqTbxbZKVOCWCSITGsIMTHzUZ4J4BLmNtkkFtfM3ZrbiApdCupyUK2lbnvXXgRa1BwTnR0Petz6cTt2UP5nB1AO7Rarv15czbaejHkZQuhOePunhc9zWNF3OIaBzk2XkpKKbepGUYuTSW8v9HsNCGjhHPc7jIOUA8wt71Tz8RqN/dSSLeHh9NL7zbZWNqcB+CvblcXMfexNrgi1wbb941/BT7S586LxWlEG6tvJaw1MhFKIhpmwkhNI0H5Lnj+q/wB6or9YVn0L2weNFdRtviZhp8rTZ0hyg8jbXce7T6yWNFVKmL1LSL6q4U8FregzJXxRF02K2dZIzh5mhwJIY06jQ2LiOPW4tzd1XfXUoy8uDw4lnZWsZR8yax4FsqsIgkblfEwjmaAR0EajsVbCvUg8VJljOjTmsGkZfjuGmnmdHe4GrTytOo7eLsXQUKvm01Ioa9LypuIwHEDBOyS+l7O52E2P49IC8uKSq03HtzFvV8uopd+Rrj2ggg6gix5wVzieDxOiaxMbr6UxSvjPyHFvSAdD2ix7V09OeeClxOaqQySceBJbH1XB1cfI67D9Yaf1WWi8hnov20m+znlrL30f3qXXbipyUjxxvLWDtNz/AEgqqsIZqy9tJZ30stF++gzJrSTYC5V9jgUaWJ+X5EPDY6SsDoWyncWB55hluVzM6bU3D3wOlhNSgp+2JkFTMXvc873OLj0uJK6WMcsVFbjnJSzNy4kzsVRcJVMJ3RgyHs0H9RB7FFvqmSi/fQSbKnnrL20mnv3GyoEXzKDsNjscIdFMcoc7M1x3XIAIJ4tw16Vc39tKbU4aSnsbiME4T0F7ina4Xa5rhygg+5U7i1rRbqSepn29oIIO46FeJ4Hr0nPhtGIYmRAkhjQ0E7zblWyrUdSbm95hSpqnBQW4+6uoEbHPdua0uPQBdYwi5yUVvPZyUYuT3GRTzunmzP3yPF+a5AsOYDTsXSRiqVPCO5HOOTqzxlvZsQC5k6U/UBRMY2KldM58TmZXuLvOJBaSbkaA3F1b0fEIKCU08VwKmtYTc24NYPiWvAsMFPC2IHMRck7rkm505OLsVdcVnVm5FhQpeVBRJBaTcYvWesf13eIrqYbK5HMz2nzZqGydG2OliI3va2Rx4yXNFuwCzRzBc/eVHOtLHdoL20go0o4b9P8AfgmFGJJAbdexydMfjaplh666/BDv/QfT5RRdlfa4et/pKtrv0ZciqtPWiayudOhK9tviJipy1ps6Q5BzDe492naptjSz1cXqWkh31VwpYLW9BUdh471jP2Q8/wBJH3qyv3hQfQrrFY1l1NPVAXoQFU8ozPzeM8YlHcWP/AKx8Nf+o17fqiv8SX+mn7/oyE2BxEsnMRPmyA25ntFwe0XHcpXiFLNTz718EXw+rlqZNz+TRHvABJ0AFz0BUqWLwLlvDSY9itcZ5Xyu+UdByN4h2BdNSpqnBQW45urUdSbm95rGEMywRAcUbB/SFzlZ41JP3Z0NFYU4r2R1rWbD8e24IO46IngGYxTTOie1zDZzDcHnH3LqZRU4tPUzmIycJJrWjYaGpEkbJG7ntDh2i65mcHCTi9x0sJqcVJbz0m9E9B9yxWs9eoxMbuxdVvOW3G00fq2dVvuC5ae0zqI7KPZYmRn2xeOMhdJHMcoe7MHHcHbiHHi3DXpVze28qiUobvgp7K4jTbjPRj8l8hqGOF2ua4coIPuVQ4yjoaLZST0pnoQsTI5sMohDE2JpJDbgX6SfvWyrUdSbk95rpU1TiorcY4umOaJnY1t6yG/K49zHKNev/Ql0+USrP149fhmqLni/Kf5SPVRdc+Eqz8M25cit8S2I8yhK3Kg0nYD2X67/ALlR+Iet0ReeH+j1ZDeUh3xkI4g1x7yPwUrwxfdk+RF8Sf3o9SnqyK06osUmaA1s0rWjcA9wA6ACtbo05PFxXY2KtUSwUn3Pv8s1H6+b+Y/8V55FL8K7I98+r+J92c1RUvkOaR7nm1ruJcbclytkYRisIrAwlJyeMnieRWRibHhMueCJx+VGw97QVzFaOWpJe7OloyzU4vikUXyg0WSobIN0jdes3Q/ZlVv4dUzU3Hh+pU+IU8tRS4/oViOQtIc3eCCOkG4U9pNYMgptPFFw2+xAPZThu5zTL3gBvvcqzw+lllNvdoLLxCpmjBLfpIvYql4SrbcXDA557so+1w7lIvp5aL99BHsoZqy9tJEVtPwcj4/mOc3uJCkwlnipcSPOGSTjwLZTYnbCXC/nAmH+I38DvsVdKjjeLv8A3qWEa3+zfb+9Cmq0Kwv/AJOqPLE+UjV7so6rf+RPcqbxKpjNQ4fqXHh0MIOfH9C3KtLEzjaXZeVkjnxML43Eus0XLb6kZd5HJZXdreQlFRm8GvzKW5s5xk5QWKf5FakYWnzgWnnFj9qnp46iA1lenQe9JiEsZvHI9vQ427RuPasJ0oT0SSZnCrOOmLZpGyeOfCYznsJGWDrbiDucBxXse5Ud3beTLRqeou7S486OnWj824lLaOS3GWDsLhde2CxrrqL54UX0+TNqH1sfXZ4grypsPkykp7a5o2dcudMEAQBAEBi9Z6x/Xd4iuphsrkczPafNmsbP+y0/0MXgaucuPWnzfydBbejDkvgkFpNxAbdexydMfjaplh666/BDv/QfT5RRdlva4et9xVtd+jLkVVp60TWVzp0JRfKU7zoBxWkP2sVv4Zql0/UqfEtcev6EbsH7WOo/7lu8Q9HqjTYet0Zpioi8CAq3lE9mZ9K3wPVh4b6r5fqiB4j6S5/uUnAXEVMFv1rB3uAP2K1uFjSlyZV0HhVjzRp+0LiKWcjfwT/CVQWyxrR5ovbl4UpcmZCV0pzhsuG+qj6jPCFy9TbfNnTU9hcjpWBmEBikvpHpPvXVLUjl3rZqGxjiaOK/7Q7A9yoL1YV5f3cX1k8aMf7vJib0T0H3KKtZJeoxMbuxdVvOW3G00fq2dVvuC5ae0zqI7KPZYmRnm1Oy8rZHSQtL2OJcQ3UtJ1Pm7yL66K6tLyDiozeDRTXVnNScoLFMq0kZafOBaecEH7VYJ5tRAay69B7UtfJGbxyPaeZx+0bj2rGdOEtEkmZRqTjpi2aJsptDw8ZEpAkZYE7g4G9jbiOhuObnVJd2vlS+7qZdWlz5sfva0Zor0oia2L9ti+v/AG3qLe+hLp8olWXrx6/DNTXPl+U/ykeqi658JVl4Zty5Fb4lsR5lCVwVBpOwHsv13/cqPxD1uiLzw/0erODyj0pLYpBuaXMP1rEe4963eGT0yj1NPiUNEZdCiq2Kk0PYyKCamGaKJz2EtddjSd5LSbjjHuKpr2VSnVeDeD1aS5slTnSWKWK16Cd/JEH6iL+Wz8FD8+r+J92S/Jp/hXZEViFZh8L8kjIg4AEgQ5rX3XIadVIpwuqkc0W8Of8AJHqVLanLLJLHl/BzjGcM+bH/APXd/sWz6e84v/L+TD6i04L/AB/gtEbAAA0AAAAACwAG4AcSr223iyekksEV7buiz0xcN8bg7s9E/Yb9imWFTLVw46CHf081LHhpM1V6UZ7VFS54YHfIYGDoBcR77dixjBRxw3vEzlNywx3LAuPk3ptJpOdrB2Xcfe1Vnic9mPUsvDYbUuhD7c0uSrceJ7Wv+zKftbftUmwnmopcNBGvoZazfHSQoqXcGY/kl4f9YNLfcVKyLNm34YEXO8uXdjieQCyMTYcIo+Bgjj+a0A9beT33XNVqnmVHLidLRhkgo8D0xCo4OKSS18jHOte18oJtfiWNOGeajxeB7Ulkg5cEfVHUCSNjxue1rh2gFeTjlk4vcewkpRUlvPVwvvWJkQ+M7OQzsPmNY+3mvaACDz29IdKlUbupTevFcCNWtadRasHxKz5OQRNKP2BfpDv/ACp/iWGSPMg+G455ciz7XUxkpJQN4Af/AAkOP2AqBZzy1ot8u5OvIZqMkufYzCiPxkfXb4gr6ey+TKKG0uaNnXLnTBAEBxQYgHTyQgerawl1+N9yBboF+1bZUstOM+OP5GqNXNUlDhh+Z2rUbTF6z1j+u7xFdTDZXI5me0+bNY2f9lp/oYvA1c5cetPm/k6C29GHJfBILSbiA269jk6Y/G1TLD111+CHf+g+nyii7Le1w9b7ira79GXIqrT1omsrnToSpeUWjLomSj/03EHofYX/AIgB2qy8NqYTcOP6Fd4jDGClw/Ur+wjvztvO14+y6mX/AKL5oiWHrLkzTVQl4EBVfKKfzZn0rfBIrDw31Xy/VFf4j6S5/oyr7GUZkq2cjLvPZu/qIVhe1MlF++ggWUM1Ze2k0ysgEkb2Hc9rmntBCoYSyyUuBezjmi4veYzNGWlzXCzmktI5CND9q6hNNJo5lpptM2PDDeGLqM8IXMVduXNnS09hckdKwMwgMTebk24yfeuqWo5d6Wa9gdIYqeKM72tF+sdT9pK5uvPPUlI6OhDJTjFnXN6J6D7lqWs2PUYmN3Yuq3nLbjaaP1bOq33BctPaZ1EdlH7VzZGPfa+VrnW5bAmyQjmklxEpZYtnxh1UJYmSDTO1rrclxe3YvakMk3HgeU554KXE9yL71gZkVi2z0E7SCxrX8T2gAg89t45ipNG6qU3rxXAj1ranUWlaeJl8YkaXNbcEGzrcoJH4q/eWSTZRLNFtI8Fkaya2L9ti+v8A23qLe+hLp8olWXrx6/DNTXPl+U/ykeqi658JVl4Zty5Fb4lsR5lCVwVBpOwHsv13/cqPxD1uiLzw/wBHqybxKibNG6N+5wt0HeCOcHVRKVR05qS3EqpTVSLi95k+LYZJTyFkg6ruJw5R+HEujo1o1Y5o/wDhz1WjKlLLL/08qKtkhdnieWu5Rx8xB0I6V7OnGosJLExhUlB4xeBLy7YVRbbOBzhouo6saCeOBJd9WawxIJ7ySSSSTqSTck8pKlpJaERG23iyz7F4A6WRszxaNhu2/wAtw3W/ZB1vzW5VAvblQi4R1v8AInWVs5yU5al+ZoqpC6POphD2OY7c4Fp6CLFZRk4tSW4xlFSTT3mM1EJY9zHb2uLT0g2XTxkpJSW85qUXFuL3HwvTE1HYumyUkfK67z9Y6f02VBezzVn7aC/soZaK99JEeUil82KTkLmH6wzDwnvUnwyemUepG8ShojLoUVWxUktspRcLVRjiac56G6j+qw7VHu6mSjJ8dHck2lPPVS4aexq6506A4saH5vN9FJ4CttD1Y818mqv6cuTK7sLjALBTyaOGsd9M7DrYcpGvZ0FTb+g83mR1b/ZkOxr/AHfLlr3e6Leq0sTmxGtZDG6R5s1ov0niA5ydFnTpyqSUYmFSpGnFyluILYbDXRxOlkFnzHNbkaL27ySeiymX9VSmoR1RIljScYuctcizEKATjL9qcAdTPLmA8E43aR8g/NPJzFX9pdKtHB7Xz7lDdWzpSxWr4NCwXEWzwtkaRqBmHzXcYPb9ypa9J0puLLmjVVSCkjuWo2nFiuJMgZmdq46MYNXPdxNaONbaVKVR4Lq9yNVWrGmsX0W9njgNC6NjnS24WVxkktuBO5o5mjTvWVxUU5JR2VoX79TG3puEW5a3pf7dCTWg3mL1nrH9d3iK6mGyuRzM9p82axs/7LT/AEMXgaucuPWnzfydBbejDkvgkFpNxAbdexydMfjaplh666/BDv8A0H0+UUXZb2uHrfcVbXfoy5FVaetE1lc6dCeVVTtkY5jxdrgQRzFZQk4SUlrRjKKlFxepmbmjfh9XG59zGHaPt6TCC0/WAO7mV5njdUWo6+HuUmSVrWTlq4mlxvDgC0ggi4I1BB41RNNPBl4mmsUfS8PSjbe1nCyR08QL3A3IGvnEWA6bXJ6Qrbw+nkjKrLQiqv555KnHSye2VwP4NF51jI+xeeTkaOYe8lQ7u486ejUtRLtbfyY6db1k2opKKRtts6STURC/6xo36fLA49N/fyq1sbpJeXPp+xV31q2/Mh1/cmdjcSbLTMbfz4wGOHMNGnoI+/kUW9pOFVvc9JJsqqnSS3rQTyiEsjdocSEED3k+cQQwcriNPx6At9tSdWoo9zRcVVTpt9in7FbOl7mzyC0bdWA/LcNx6o385VnfXSinTjrev2K2ytXJqctS1e5oSpS5PiX0T0H3L1azx6jExu7F1W85bcbTR+rZ1W+4Llp7TOojso+MSHxMnUf4SvaW2uaPKmw+RVdg8YAYKeTQ6mInTMCbkDlIN+/mVj4hQebzI9SvsK6y+XLp7lzVWWZ4V1W2JjpHmzWi5/Ac5WcISnJRjrZhOahFylqK3sfhN2STTN1mdmaDxNuTftJPYAp17XwkqcHskKzo6HOS2j0/wNTfOl/ib/tWP2jV9v71Mvs+l7nThmykMEjZWGTM29ruBGoLeTkKwq3tSpFxeGDM6VnTpyUliTyhksjsawaOpa1shcA03GUga2txgrfQuJUW3Heaa1CNZJSIn/A1N86X+Jv+1SPtGr7f3qR/s+l7k1hGGMp4+DjLi25PnEE3PYFFrVpVZZpEmjSjSjlidq1G08KyjZK3LI0ObyEfaOQ86zhOUHjF4GM4RmsJLErVXsJC43je9nMbOA79ftU6HiVRbSTIM/Dqb2W0crdgBxzn+X/yWz7T/wCv5/wa/s3/ALfkSmH7G08Zu4OlP7drfwgAHtuo9S/qz0LRyN9OwpR0vTzLC0W0G5QiafqAICAxDZKCaR0jjIHONzlcAL2A3WUynfVKcVFYaCJUsqc5OTx0nP8A4GpvnS/xN/2rP7Sq8F/epr+zqXuWOCIMa1rdzQGjoAsFBlJybbJ0UopJHPi2GsqIzHJexIOhsQQb6aLZRqypSzRMKtKNWOWRCf4GpvnS/wATf9qlfaNX2/vUi/Z9L3JDBtnoqZznR5iXC3nEGwvfSwH/AGFpr3U6ySkbqNrCk24kuoxIPKqhD2OYdzmlptyEWWUJZZKS3GMo5otPeck2DRPiZE9uYMa1rTucMoABDhax04lsjcTjNzi8MexrlQhKChJajmZhEzdI6yTLyPYyQ/xEAlbHXpy0ypro2jBUKkdmo+uDP2LAGlwfPI+dzdWh9gxp5RG0AX6brx3LSy00or219wrZN5ptyfvq7EwoxJCA+ZGBwIcAQdCCLgjnC9TaeKPGk1gyEdsxG1xfTySQOO/IRlPSxwI7FK+sk1lqJS56+5F+kinjTbjy1dmev5MqDoax1uaKMHvsfcsfOpf8f5sy8qr/AMj7I96DB44nZ/OfJu4SR2Z1uQHc0cwAWFSvKay6lwWozp0IwebW+L1/3kSK0m4iHYA29+Gqf58n4qT9S/wx7IjfTR/FLuzjOxdMdTwl+uVt+0K3t2Nf0FH37nUzZxgADZakACwAneAANwAB0C1u7k3i4x7IzVrFLBOXdnfPRB0YjL5AAGjM15DtLfLGuvHyrTGo4yzYLto7G6VNSjlxffT3I6bZmN4yvkqHNPE6Z5HLuK3xvJxeKUV0RpdpCSwbk+rPGLY6naQ5plaRuIkII6CNyyd/VaweHYxVjSTxWPc7qfBWscHCWoNjezpnuB6QTYhapXDksMseyNsbdReOMu7JNRzeeVTTMkaWyNDmneCLhZRnKLxi8GYyjGSwksUREez3B+zzyxD5nmyMHQ1w071Jd1n9SKfvqf5EdWuT05Ne2tfmfb8Jndo+skt+wyOM/wAQBIXir046Y011bZ66FSWh1H0SR04Xg0MF+DZ5x3uOrj0uK11a9SrtPpuM6VCFPZX7kgtJuCAICIq9nYnP4RhfDJ8+I5SekWsefTVSYXU1HLLCS4MjTtYN5o/dfFH5+Tand8Mdb6KO/fb7k86l/wAf5seVV/5PyR8xbNx5w+Zz53jcZSCB0MAAA7F67ueGWCUV7fueK1hjmm3J+/7aiaCiko/HC4I5eRECI/w839dVfz5PxUn6qX4Y/wCKI30sfxS/yZx/4JpeR/8AGtv2hW9uxr+z6Pv3OwbPM3Cap/nyfitX1Uvwx7I2fSx/FL/Jkm+AFhYSbFuW97m1rb+VaFLCWY3uOjA43YLE6FkL252saGtJ9IWAFw4WsehbfqJqo6kXg2avp4OmqbWKRzsweZmkdXKG8j2skI+sQCs3Xpy0yprpijFUJx2ZvrgwzAA5wfUSPnI1AfYMB5RG0Wv03R3TSwppR5a+4Vsm8ajcuersTKikkIAgCAIAgCAIAgCAIAgCAIAgCAIAgCAIAgCA5HYjGJxTl3xrozKG2PoNcGk5rW3kaXugOtAEAQBAEAQBAEAQBAEAQBAEAQEBX49IKttLBBwrgxksr3SCNscbnlgt5pzu0cbabt/IBPoAgCAIAgCAIAgCAIDwrqjg43yWvka51uXKCbfYgPHBcQFRTwzhpaJY2SBpNy3O0OtfjtdAdqAIAgCAIAgCAIAgCAIAgCAIAgCAIAgCAICu4JiMoraulnfmtlngJDR8Q8ZS3zQLhkgIubnzhcoA/EZZMSEETrQwQmSewac75DlijJIu2wDn6W4kBYkBwY7ijaWnlqH6tiYXEDebbgOcmw7UBAUuD18zBLLXyQSuGYRRRQmKK+oYQ9hdJbjOYX1QEnsniz54niYNE8Mj4ZQ30S9liHNvqGuaWutxXsgJtAVjbjE6iH4IKUjPLUtiIcAWuDmSaONrhoIDjlsfN3oDhx2kraSCSrbXSTOiaZHxSRwiKRrdXNaGsDo9L2OYnQb0BcaaYPY143OaHd4ugPRAUPEcNndi7Q2skYXU0j2kRwHIwSxgxDNGbtJ1ubu03oC+IAgIDY/EJJmVBldmLKqojbo0WYyQhrfNAvYaXOvKUAgxCQ4nLAXfFNpYpAyzdHulkaXZrZtQALXtogJ9ARe1VU+KiqpY3ZXsglex1gcrmxuINiCDYjjFkBFbJMq5hHV1FQQx8YLadrGBoDmiz3vtmLz6VhYC9raIC0oCI2pxg0tO6Vrc8hLY4mXtnle4MY2/Jc3PMCgIr8g1+TP+Un8PvycFDwF9+TJkz5eLNmvx70BL7L4v8Kpo5i3I45mvZvySMcWPbfjAcDbmsgJVAEAQBAUGkw2f8rzD4ZLcQwPJ4ODzozNNaE/F6NFj5ws7zt+gQF+QBAV7YDEZaigglnfnkdnzOs1t7SvaNGgAaADQID6wXEJH11fE9144jT8G2zRlzw5nagXN3a6koCfQFe2+xKWnoZpoHZZG8HlIDTvkY0izgRqCRu40ByyYNXvYZTXvjnIzCJkcJhYd4YQ5he8cRdmud9hoABK7K4qaqkhnc0Nc9l3Abg4EtdbmuCgJZAVzavFZmvgpaUtbPUl9pHNzCGOMAvky7idQADoSUBF4/htbTU0srKySpAjfwsUzIgHMykOMbo2NLHAXIBzA2sgJzYgf5dRfu0H9pqAm0AQBAEAQBAEAQBAEAQBAEAQBAEAQBAEAQFS23d8Hkpq8boX8FNb9RNZpJ5cr8ju9Ae+wNO4wPqpBaSskdUG/yWOsIm9AjDe8oCzICA28w19Rh9RFELvLLtHznMcHhvSctu1AV3DKXBpYBMeDYAPjGvqJGujdxte0yXBB050BObBthMD5KenMEUkjizM55MrRZolIdq0OA0HIAeNAWVAVfbT1uHfvrf7MyA6tvf0bWfu8vgKAk8J9RF9GzwhAdaAqWIVLI8YhMjmsBo5QC4hoJE0Ztc8dtUBbUAQFN2OxGKF1ZBNIyOVtXPIWvcGkxyOzteL72kHegPHZ3FWVOL1L4jmjFNExrx6MgEjyXNPym5iW3GhylAXhAQe3J/y6t/dp/wC09AduA+zQfRR+BqA70BVfKVQmSjzBhk4GWKZ0bb3exjvPaLa3yEnsQEX8EwTgPhGeLg7Xvw8l+rl4S+b9m10BYti4mikjLKc0zX5niIuLi3M4kFxOocRYkcV7ICcQBAEAQFWoj/nFT+6U/wDdnQFpQBAUjyd4pDDQiCaWOOWndKyVr3taWESvNyHEeaQQQdyA/dhcRbUVuJSsvkc+myEgjM0RFodY8TrZhyghAXZAVbynfo2bph/vRoC0FAVrya/o2n6H/wBx6AsyAp+10/wato6yT1DRNBK/X4rhchY42+TmbYniuEB0bWbSwNpJBHIyWSWN7YmRua9zyWkZgGk+YB5xduACA7dh/wBHUVv/AG0H9pqAm0AQBAEAQBAEAQBAEAQBAEAQBAEAQBAEAQERtZ7HN1fvCA78O9VH1G+EIDoQBAYRt9+mW9ZqA3WPcOgID6QENtB6dL+8N8D0B77Seyz/AEb/AAlAddB6qPqN9wQHugMw8t/o0f0rv9KA09AEBjvlx9fTdH+pAX/BfaW/ucPicgLGgI/aH2Wf6KTwFAe2F+pi+jZ4QgOpAEBg0X6e/wCqgN5QBAEAQBAQ1P7fL9BH43oCZQBAYp5VP0rB/wBP3hAafgvtVX/8f+0gJxAQu2PsknSz+41ATSAh9kPY4uh3jcgJhAceMeol6jvcUBj/AJJfSrvo3+4oDXNnvZYPoo/AEBIIAgCAIAgCAIAgCAID/9k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9" y="1905000"/>
            <a:ext cx="4401903" cy="26212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62800" y="2632060"/>
            <a:ext cx="4191000" cy="735980"/>
          </a:xfrm>
          <a:prstGeom prst="rect">
            <a:avLst/>
          </a:prstGeom>
        </p:spPr>
        <p:txBody>
          <a:bodyPr vert="horz" lIns="91436" tIns="45718" rIns="91436" bIns="45718" rtlCol="0" anchor="t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Lato" panose="020F0502020204030203" pitchFamily="34" charset="0"/>
              </a:rPr>
              <a:t>Mexico City</a:t>
            </a:r>
            <a:r>
              <a:rPr lang="en-US" sz="2400" b="0" dirty="0" smtClean="0">
                <a:latin typeface="Lato" panose="020F0502020204030203" pitchFamily="34" charset="0"/>
              </a:rPr>
              <a:t/>
            </a:r>
            <a:br>
              <a:rPr lang="en-US" sz="2400" b="0" dirty="0" smtClean="0">
                <a:latin typeface="Lato" panose="020F0502020204030203" pitchFamily="34" charset="0"/>
              </a:rPr>
            </a:br>
            <a:r>
              <a:rPr lang="en-US" sz="2400" b="0" dirty="0" smtClean="0">
                <a:latin typeface="Lato" panose="020F0502020204030203" pitchFamily="34" charset="0"/>
              </a:rPr>
              <a:t>June 21, 2016</a:t>
            </a:r>
            <a:endParaRPr lang="en-US" sz="2400" b="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587037"/>
            <a:ext cx="8465781" cy="5474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137" y="28292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Chicago Results (1) 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143000"/>
            <a:ext cx="7886700" cy="4337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137" y="28292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Chicago Results (2) 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137" y="28292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Chicago Results (3) 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47800"/>
            <a:ext cx="7886700" cy="43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641" y="457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Chicago Results (4) 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9017640" cy="46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4395" y="5851118"/>
            <a:ext cx="4606290" cy="39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715"/>
            <a:r>
              <a:rPr sz="1200" dirty="0">
                <a:latin typeface="Calibri"/>
                <a:cs typeface="Calibri"/>
              </a:rPr>
              <a:t>M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 Cor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og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am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ar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s</a:t>
            </a:r>
          </a:p>
          <a:p>
            <a:pPr marL="12700">
              <a:spcBef>
                <a:spcPts val="225"/>
              </a:spcBef>
            </a:pPr>
            <a:r>
              <a:rPr lang="en-US" sz="1200" spc="-15" dirty="0" smtClean="0">
                <a:latin typeface="Calibri"/>
                <a:cs typeface="Calibri"/>
              </a:rPr>
              <a:t>*</a:t>
            </a:r>
            <a:r>
              <a:rPr sz="1200" spc="-15" dirty="0" smtClean="0">
                <a:latin typeface="Calibri"/>
                <a:cs typeface="Calibri"/>
              </a:rPr>
              <a:t>M</a:t>
            </a:r>
            <a:r>
              <a:rPr sz="1200" spc="-5" dirty="0" smtClean="0">
                <a:latin typeface="Calibri"/>
                <a:cs typeface="Calibri"/>
              </a:rPr>
              <a:t>CA</a:t>
            </a:r>
            <a:r>
              <a:rPr sz="1200" dirty="0" smtClean="0">
                <a:latin typeface="Calibri"/>
                <a:cs typeface="Calibri"/>
              </a:rPr>
              <a:t>S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assa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hu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s </a:t>
            </a:r>
            <a:r>
              <a:rPr sz="1200" spc="-15" dirty="0">
                <a:latin typeface="Calibri"/>
                <a:cs typeface="Calibri"/>
              </a:rPr>
              <a:t>stat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mi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st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 10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1116" y="5859779"/>
            <a:ext cx="542544" cy="111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3800" y="5895111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72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EB5B2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4579" y="1472185"/>
            <a:ext cx="651611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5" dirty="0">
                <a:latin typeface="Lato" panose="020F0502020204030203" pitchFamily="34" charset="0"/>
                <a:cs typeface="Calibri"/>
              </a:rPr>
              <a:t>I</a:t>
            </a:r>
            <a:r>
              <a:rPr sz="1600" b="1" spc="-20" dirty="0">
                <a:latin typeface="Lato" panose="020F0502020204030203" pitchFamily="34" charset="0"/>
                <a:cs typeface="Calibri"/>
              </a:rPr>
              <a:t>mp</a:t>
            </a:r>
            <a:r>
              <a:rPr sz="1600" b="1" spc="-10" dirty="0">
                <a:latin typeface="Lato" panose="020F0502020204030203" pitchFamily="34" charset="0"/>
                <a:cs typeface="Calibri"/>
              </a:rPr>
              <a:t>a</a:t>
            </a:r>
            <a:r>
              <a:rPr sz="1600" b="1" spc="-5" dirty="0">
                <a:latin typeface="Lato" panose="020F0502020204030203" pitchFamily="34" charset="0"/>
                <a:cs typeface="Calibri"/>
              </a:rPr>
              <a:t>c</a:t>
            </a:r>
            <a:r>
              <a:rPr sz="1600" b="1" spc="-10" dirty="0">
                <a:latin typeface="Lato" panose="020F0502020204030203" pitchFamily="34" charset="0"/>
                <a:cs typeface="Calibri"/>
              </a:rPr>
              <a:t>t</a:t>
            </a:r>
            <a:r>
              <a:rPr sz="1600" b="1" spc="5" dirty="0">
                <a:latin typeface="Lato" panose="020F0502020204030203" pitchFamily="34" charset="0"/>
                <a:cs typeface="Calibri"/>
              </a:rPr>
              <a:t> </a:t>
            </a:r>
            <a:r>
              <a:rPr sz="1600" b="1" spc="-10" dirty="0">
                <a:latin typeface="Lato" panose="020F0502020204030203" pitchFamily="34" charset="0"/>
                <a:cs typeface="Calibri"/>
              </a:rPr>
              <a:t>of </a:t>
            </a:r>
            <a:r>
              <a:rPr sz="1600" b="1" spc="-95" dirty="0">
                <a:latin typeface="Lato" panose="020F0502020204030203" pitchFamily="34" charset="0"/>
                <a:cs typeface="Calibri"/>
              </a:rPr>
              <a:t>T</a:t>
            </a:r>
            <a:r>
              <a:rPr sz="1600" b="1" spc="-15" dirty="0">
                <a:latin typeface="Lato" panose="020F0502020204030203" pitchFamily="34" charset="0"/>
                <a:cs typeface="Calibri"/>
              </a:rPr>
              <a:t>u</a:t>
            </a:r>
            <a:r>
              <a:rPr sz="1600" b="1" spc="-25" dirty="0">
                <a:latin typeface="Lato" panose="020F0502020204030203" pitchFamily="34" charset="0"/>
                <a:cs typeface="Calibri"/>
              </a:rPr>
              <a:t>t</a:t>
            </a:r>
            <a:r>
              <a:rPr sz="1600" b="1" spc="-10" dirty="0">
                <a:latin typeface="Lato" panose="020F0502020204030203" pitchFamily="34" charset="0"/>
                <a:cs typeface="Calibri"/>
              </a:rPr>
              <a:t>o</a:t>
            </a:r>
            <a:r>
              <a:rPr sz="1600" b="1" spc="-15" dirty="0">
                <a:latin typeface="Lato" panose="020F0502020204030203" pitchFamily="34" charset="0"/>
                <a:cs typeface="Calibri"/>
              </a:rPr>
              <a:t>ring</a:t>
            </a:r>
            <a:r>
              <a:rPr sz="1600" b="1" spc="10" dirty="0">
                <a:latin typeface="Lato" panose="020F0502020204030203" pitchFamily="34" charset="0"/>
                <a:cs typeface="Calibri"/>
              </a:rPr>
              <a:t> </a:t>
            </a:r>
            <a:r>
              <a:rPr sz="1600" b="1" spc="-10" dirty="0">
                <a:latin typeface="Lato" panose="020F0502020204030203" pitchFamily="34" charset="0"/>
                <a:cs typeface="Calibri"/>
              </a:rPr>
              <a:t>on</a:t>
            </a:r>
            <a:r>
              <a:rPr sz="1600" b="1" dirty="0">
                <a:latin typeface="Lato" panose="020F0502020204030203" pitchFamily="34" charset="0"/>
                <a:cs typeface="Calibri"/>
              </a:rPr>
              <a:t> </a:t>
            </a:r>
            <a:r>
              <a:rPr sz="1600" b="1" spc="-15" dirty="0">
                <a:latin typeface="Lato" panose="020F0502020204030203" pitchFamily="34" charset="0"/>
                <a:cs typeface="Calibri"/>
              </a:rPr>
              <a:t>M</a:t>
            </a:r>
            <a:r>
              <a:rPr sz="1600" b="1" spc="-25" dirty="0">
                <a:latin typeface="Lato" panose="020F0502020204030203" pitchFamily="34" charset="0"/>
                <a:cs typeface="Calibri"/>
              </a:rPr>
              <a:t>a</a:t>
            </a:r>
            <a:r>
              <a:rPr sz="1600" b="1" spc="-10" dirty="0">
                <a:latin typeface="Lato" panose="020F0502020204030203" pitchFamily="34" charset="0"/>
                <a:cs typeface="Calibri"/>
              </a:rPr>
              <a:t>th</a:t>
            </a:r>
            <a:r>
              <a:rPr sz="1600" b="1" spc="10" dirty="0">
                <a:latin typeface="Lato" panose="020F0502020204030203" pitchFamily="34" charset="0"/>
                <a:cs typeface="Calibri"/>
              </a:rPr>
              <a:t> </a:t>
            </a:r>
            <a:r>
              <a:rPr sz="1600" b="1" spc="-35" dirty="0" smtClean="0">
                <a:latin typeface="Lato" panose="020F0502020204030203" pitchFamily="34" charset="0"/>
                <a:cs typeface="Calibri"/>
              </a:rPr>
              <a:t>R</a:t>
            </a:r>
            <a:r>
              <a:rPr sz="1600" b="1" spc="-15" dirty="0" smtClean="0">
                <a:latin typeface="Lato" panose="020F0502020204030203" pitchFamily="34" charset="0"/>
                <a:cs typeface="Calibri"/>
              </a:rPr>
              <a:t>esul</a:t>
            </a:r>
            <a:r>
              <a:rPr lang="en-US" sz="1600" b="1" spc="-15" dirty="0" smtClean="0">
                <a:latin typeface="Lato" panose="020F0502020204030203" pitchFamily="34" charset="0"/>
                <a:cs typeface="Calibri"/>
              </a:rPr>
              <a:t>ts on MCAS* (</a:t>
            </a:r>
            <a:r>
              <a:rPr sz="1600" b="1" spc="-20" dirty="0" smtClean="0">
                <a:latin typeface="Lato" panose="020F0502020204030203" pitchFamily="34" charset="0"/>
                <a:cs typeface="Calibri"/>
              </a:rPr>
              <a:t>G</a:t>
            </a:r>
            <a:r>
              <a:rPr sz="1600" b="1" spc="-50" dirty="0" smtClean="0">
                <a:latin typeface="Lato" panose="020F0502020204030203" pitchFamily="34" charset="0"/>
                <a:cs typeface="Calibri"/>
              </a:rPr>
              <a:t>r</a:t>
            </a:r>
            <a:r>
              <a:rPr sz="1600" b="1" spc="-10" dirty="0" smtClean="0">
                <a:latin typeface="Lato" panose="020F0502020204030203" pitchFamily="34" charset="0"/>
                <a:cs typeface="Calibri"/>
              </a:rPr>
              <a:t>ade</a:t>
            </a:r>
            <a:r>
              <a:rPr sz="1600" b="1" spc="5" dirty="0" smtClean="0">
                <a:latin typeface="Lato" panose="020F0502020204030203" pitchFamily="34" charset="0"/>
                <a:cs typeface="Calibri"/>
              </a:rPr>
              <a:t> </a:t>
            </a:r>
            <a:r>
              <a:rPr sz="1600" b="1" spc="-15" dirty="0" smtClean="0">
                <a:latin typeface="Lato" panose="020F0502020204030203" pitchFamily="34" charset="0"/>
                <a:cs typeface="Calibri"/>
              </a:rPr>
              <a:t>10</a:t>
            </a:r>
            <a:r>
              <a:rPr lang="en-US" sz="1600" b="1" spc="-15" dirty="0" smtClean="0">
                <a:latin typeface="Lato" panose="020F0502020204030203" pitchFamily="34" charset="0"/>
                <a:cs typeface="Calibri"/>
              </a:rPr>
              <a:t>)</a:t>
            </a:r>
            <a:endParaRPr sz="1600" dirty="0">
              <a:latin typeface="Lato" panose="020F0502020204030203" pitchFamily="34" charset="0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21" y="1924811"/>
            <a:ext cx="111251" cy="3194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0354" y="1947036"/>
            <a:ext cx="0" cy="3108960"/>
          </a:xfrm>
          <a:custGeom>
            <a:avLst/>
            <a:gdLst/>
            <a:ahLst/>
            <a:cxnLst/>
            <a:rect l="l" t="t" r="r" b="b"/>
            <a:pathLst>
              <a:path h="3108960">
                <a:moveTo>
                  <a:pt x="0" y="0"/>
                </a:moveTo>
                <a:lnTo>
                  <a:pt x="0" y="3108960"/>
                </a:lnTo>
              </a:path>
            </a:pathLst>
          </a:custGeom>
          <a:ln w="25400">
            <a:solidFill>
              <a:srgbClr val="EB5B2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46733" y="2605821"/>
            <a:ext cx="246221" cy="2118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sz="1600" b="1" dirty="0">
                <a:latin typeface="Calibri"/>
                <a:cs typeface="Calibri"/>
              </a:rPr>
              <a:t>%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dirty="0">
                <a:latin typeface="Calibri"/>
                <a:cs typeface="Calibri"/>
              </a:rPr>
              <a:t>ofi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5" dirty="0">
                <a:latin typeface="Calibri"/>
                <a:cs typeface="Calibri"/>
              </a:rPr>
              <a:t>i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dirty="0">
                <a:latin typeface="Calibri"/>
                <a:cs typeface="Calibri"/>
              </a:rPr>
              <a:t>t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or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ad</a:t>
            </a:r>
            <a:r>
              <a:rPr sz="1600" b="1" spc="-30" dirty="0">
                <a:latin typeface="Calibri"/>
                <a:cs typeface="Calibri"/>
              </a:rPr>
              <a:t>v</a:t>
            </a:r>
            <a:r>
              <a:rPr sz="1600" b="1" dirty="0">
                <a:latin typeface="Calibri"/>
                <a:cs typeface="Calibri"/>
              </a:rPr>
              <a:t>anced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19616" y="4809744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59723" y="4809744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98309" y="480974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8415" y="4809744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7001" y="480974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17108" y="4809744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5692" y="480974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4277" y="480974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34384" y="480974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72968" y="480974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98419" y="4809744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19616" y="4497323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59723" y="4497323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98309" y="4497323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38415" y="4497323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001" y="4497323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7108" y="4497323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5692" y="4497323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4277" y="4497323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4384" y="4497323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2968" y="4497323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98419" y="4497323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19616" y="4186428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59723" y="4186428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8309" y="418642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38415" y="4186428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77001" y="418642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17108" y="4186428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55692" y="418642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94277" y="418642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34384" y="418642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72968" y="418642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8419" y="4186428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19616" y="3874008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59723" y="3874008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98309" y="387400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8415" y="3874008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77001" y="387400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17108" y="3874008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5692" y="387400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94277" y="387400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45407" y="3874008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72968" y="387400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4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98419" y="3874008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19616" y="3563111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59723" y="3563111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98309" y="356311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38415" y="3563111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77001" y="356311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17108" y="3563111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55692" y="356311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94277" y="356311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45407" y="3563111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85516" y="3563111"/>
            <a:ext cx="471170" cy="0"/>
          </a:xfrm>
          <a:custGeom>
            <a:avLst/>
            <a:gdLst/>
            <a:ahLst/>
            <a:cxnLst/>
            <a:rect l="l" t="t" r="r" b="b"/>
            <a:pathLst>
              <a:path w="471169">
                <a:moveTo>
                  <a:pt x="0" y="0"/>
                </a:moveTo>
                <a:lnTo>
                  <a:pt x="47091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98419" y="356311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119616" y="3250692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59723" y="3250692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98309" y="3250692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38415" y="3250692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77001" y="3250692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28132" y="3250692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66715" y="3250692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06823" y="3250692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45407" y="3250692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85516" y="3250692"/>
            <a:ext cx="471170" cy="0"/>
          </a:xfrm>
          <a:custGeom>
            <a:avLst/>
            <a:gdLst/>
            <a:ahLst/>
            <a:cxnLst/>
            <a:rect l="l" t="t" r="r" b="b"/>
            <a:pathLst>
              <a:path w="471169">
                <a:moveTo>
                  <a:pt x="0" y="0"/>
                </a:moveTo>
                <a:lnTo>
                  <a:pt x="47091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98419" y="3250692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30641" y="2938272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70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270747" y="2938272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09332" y="2938272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4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38415" y="2938272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88023" y="2938272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28132" y="2938272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66715" y="2938272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06823" y="2938272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45407" y="2938272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5516" y="2938272"/>
            <a:ext cx="471170" cy="0"/>
          </a:xfrm>
          <a:custGeom>
            <a:avLst/>
            <a:gdLst/>
            <a:ahLst/>
            <a:cxnLst/>
            <a:rect l="l" t="t" r="r" b="b"/>
            <a:pathLst>
              <a:path w="471169">
                <a:moveTo>
                  <a:pt x="0" y="0"/>
                </a:moveTo>
                <a:lnTo>
                  <a:pt x="47091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98419" y="2938272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30641" y="2627376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70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70747" y="2627376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09332" y="2627376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4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49440" y="2627376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88023" y="2627376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28132" y="2627376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66715" y="2627376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06823" y="2627376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45407" y="2627376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98420" y="2627376"/>
            <a:ext cx="858519" cy="0"/>
          </a:xfrm>
          <a:custGeom>
            <a:avLst/>
            <a:gdLst/>
            <a:ahLst/>
            <a:cxnLst/>
            <a:rect l="l" t="t" r="r" b="b"/>
            <a:pathLst>
              <a:path w="858519">
                <a:moveTo>
                  <a:pt x="0" y="0"/>
                </a:moveTo>
                <a:lnTo>
                  <a:pt x="85801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30641" y="2314955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70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270747" y="2314955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09332" y="231495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4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49440" y="2314955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88023" y="231495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28132" y="2314955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966715" y="231495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06823" y="2314955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5407" y="231495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98420" y="2314955"/>
            <a:ext cx="858519" cy="0"/>
          </a:xfrm>
          <a:custGeom>
            <a:avLst/>
            <a:gdLst/>
            <a:ahLst/>
            <a:cxnLst/>
            <a:rect l="l" t="t" r="r" b="b"/>
            <a:pathLst>
              <a:path w="858519">
                <a:moveTo>
                  <a:pt x="0" y="0"/>
                </a:moveTo>
                <a:lnTo>
                  <a:pt x="85801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98420" y="2004060"/>
            <a:ext cx="6663055" cy="0"/>
          </a:xfrm>
          <a:custGeom>
            <a:avLst/>
            <a:gdLst/>
            <a:ahLst/>
            <a:cxnLst/>
            <a:rect l="l" t="t" r="r" b="b"/>
            <a:pathLst>
              <a:path w="6663055">
                <a:moveTo>
                  <a:pt x="0" y="0"/>
                </a:moveTo>
                <a:lnTo>
                  <a:pt x="66629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96539" y="2907793"/>
            <a:ext cx="189230" cy="2212975"/>
          </a:xfrm>
          <a:custGeom>
            <a:avLst/>
            <a:gdLst/>
            <a:ahLst/>
            <a:cxnLst/>
            <a:rect l="l" t="t" r="r" b="b"/>
            <a:pathLst>
              <a:path w="189230" h="2212975">
                <a:moveTo>
                  <a:pt x="188975" y="0"/>
                </a:moveTo>
                <a:lnTo>
                  <a:pt x="0" y="0"/>
                </a:lnTo>
                <a:lnTo>
                  <a:pt x="0" y="2212848"/>
                </a:lnTo>
                <a:lnTo>
                  <a:pt x="188975" y="2212848"/>
                </a:lnTo>
                <a:lnTo>
                  <a:pt x="188975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56432" y="2129027"/>
            <a:ext cx="189230" cy="2992120"/>
          </a:xfrm>
          <a:custGeom>
            <a:avLst/>
            <a:gdLst/>
            <a:ahLst/>
            <a:cxnLst/>
            <a:rect l="l" t="t" r="r" b="b"/>
            <a:pathLst>
              <a:path w="189230" h="2992120">
                <a:moveTo>
                  <a:pt x="188975" y="0"/>
                </a:moveTo>
                <a:lnTo>
                  <a:pt x="0" y="0"/>
                </a:lnTo>
                <a:lnTo>
                  <a:pt x="0" y="2991612"/>
                </a:lnTo>
                <a:lnTo>
                  <a:pt x="188975" y="2991612"/>
                </a:lnTo>
                <a:lnTo>
                  <a:pt x="188975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7848" y="2097023"/>
            <a:ext cx="189230" cy="3023870"/>
          </a:xfrm>
          <a:custGeom>
            <a:avLst/>
            <a:gdLst/>
            <a:ahLst/>
            <a:cxnLst/>
            <a:rect l="l" t="t" r="r" b="b"/>
            <a:pathLst>
              <a:path w="189230" h="3023870">
                <a:moveTo>
                  <a:pt x="188975" y="0"/>
                </a:moveTo>
                <a:lnTo>
                  <a:pt x="0" y="0"/>
                </a:lnTo>
                <a:lnTo>
                  <a:pt x="0" y="3023616"/>
                </a:lnTo>
                <a:lnTo>
                  <a:pt x="188975" y="3023616"/>
                </a:lnTo>
                <a:lnTo>
                  <a:pt x="188975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77740" y="2004060"/>
            <a:ext cx="189230" cy="3116580"/>
          </a:xfrm>
          <a:custGeom>
            <a:avLst/>
            <a:gdLst/>
            <a:ahLst/>
            <a:cxnLst/>
            <a:rect l="l" t="t" r="r" b="b"/>
            <a:pathLst>
              <a:path w="189229" h="3116579">
                <a:moveTo>
                  <a:pt x="188975" y="0"/>
                </a:moveTo>
                <a:lnTo>
                  <a:pt x="0" y="0"/>
                </a:lnTo>
                <a:lnTo>
                  <a:pt x="0" y="3116579"/>
                </a:lnTo>
                <a:lnTo>
                  <a:pt x="188975" y="3116579"/>
                </a:lnTo>
                <a:lnTo>
                  <a:pt x="188975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39155" y="2221993"/>
            <a:ext cx="189230" cy="2898775"/>
          </a:xfrm>
          <a:custGeom>
            <a:avLst/>
            <a:gdLst/>
            <a:ahLst/>
            <a:cxnLst/>
            <a:rect l="l" t="t" r="r" b="b"/>
            <a:pathLst>
              <a:path w="189229" h="2898775">
                <a:moveTo>
                  <a:pt x="188976" y="0"/>
                </a:moveTo>
                <a:lnTo>
                  <a:pt x="0" y="0"/>
                </a:lnTo>
                <a:lnTo>
                  <a:pt x="0" y="2898648"/>
                </a:lnTo>
                <a:lnTo>
                  <a:pt x="188976" y="2898648"/>
                </a:lnTo>
                <a:lnTo>
                  <a:pt x="188976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99047" y="2004060"/>
            <a:ext cx="189230" cy="3116580"/>
          </a:xfrm>
          <a:custGeom>
            <a:avLst/>
            <a:gdLst/>
            <a:ahLst/>
            <a:cxnLst/>
            <a:rect l="l" t="t" r="r" b="b"/>
            <a:pathLst>
              <a:path w="189229" h="3116579">
                <a:moveTo>
                  <a:pt x="188975" y="0"/>
                </a:moveTo>
                <a:lnTo>
                  <a:pt x="0" y="0"/>
                </a:lnTo>
                <a:lnTo>
                  <a:pt x="0" y="3116579"/>
                </a:lnTo>
                <a:lnTo>
                  <a:pt x="188975" y="3116579"/>
                </a:lnTo>
                <a:lnTo>
                  <a:pt x="188975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60464" y="2066544"/>
            <a:ext cx="189230" cy="3054350"/>
          </a:xfrm>
          <a:custGeom>
            <a:avLst/>
            <a:gdLst/>
            <a:ahLst/>
            <a:cxnLst/>
            <a:rect l="l" t="t" r="r" b="b"/>
            <a:pathLst>
              <a:path w="189229" h="3054350">
                <a:moveTo>
                  <a:pt x="188975" y="0"/>
                </a:moveTo>
                <a:lnTo>
                  <a:pt x="0" y="0"/>
                </a:lnTo>
                <a:lnTo>
                  <a:pt x="0" y="3054095"/>
                </a:lnTo>
                <a:lnTo>
                  <a:pt x="188975" y="3054095"/>
                </a:lnTo>
                <a:lnTo>
                  <a:pt x="188975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20355" y="2159507"/>
            <a:ext cx="189230" cy="2961640"/>
          </a:xfrm>
          <a:custGeom>
            <a:avLst/>
            <a:gdLst/>
            <a:ahLst/>
            <a:cxnLst/>
            <a:rect l="l" t="t" r="r" b="b"/>
            <a:pathLst>
              <a:path w="189229" h="2961640">
                <a:moveTo>
                  <a:pt x="188976" y="0"/>
                </a:moveTo>
                <a:lnTo>
                  <a:pt x="0" y="0"/>
                </a:lnTo>
                <a:lnTo>
                  <a:pt x="0" y="2961131"/>
                </a:lnTo>
                <a:lnTo>
                  <a:pt x="188976" y="2961131"/>
                </a:lnTo>
                <a:lnTo>
                  <a:pt x="188976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081771" y="2004060"/>
            <a:ext cx="189230" cy="3116580"/>
          </a:xfrm>
          <a:custGeom>
            <a:avLst/>
            <a:gdLst/>
            <a:ahLst/>
            <a:cxnLst/>
            <a:rect l="l" t="t" r="r" b="b"/>
            <a:pathLst>
              <a:path w="189229" h="3116579">
                <a:moveTo>
                  <a:pt x="188975" y="0"/>
                </a:moveTo>
                <a:lnTo>
                  <a:pt x="0" y="0"/>
                </a:lnTo>
                <a:lnTo>
                  <a:pt x="0" y="3116579"/>
                </a:lnTo>
                <a:lnTo>
                  <a:pt x="188975" y="3116579"/>
                </a:lnTo>
                <a:lnTo>
                  <a:pt x="188975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41664" y="2221993"/>
            <a:ext cx="189230" cy="2898775"/>
          </a:xfrm>
          <a:custGeom>
            <a:avLst/>
            <a:gdLst/>
            <a:ahLst/>
            <a:cxnLst/>
            <a:rect l="l" t="t" r="r" b="b"/>
            <a:pathLst>
              <a:path w="189229" h="2898775">
                <a:moveTo>
                  <a:pt x="188975" y="0"/>
                </a:moveTo>
                <a:lnTo>
                  <a:pt x="0" y="0"/>
                </a:lnTo>
                <a:lnTo>
                  <a:pt x="0" y="2898648"/>
                </a:lnTo>
                <a:lnTo>
                  <a:pt x="188975" y="2898648"/>
                </a:lnTo>
                <a:lnTo>
                  <a:pt x="188975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85516" y="3843528"/>
            <a:ext cx="187960" cy="1277620"/>
          </a:xfrm>
          <a:custGeom>
            <a:avLst/>
            <a:gdLst/>
            <a:ahLst/>
            <a:cxnLst/>
            <a:rect l="l" t="t" r="r" b="b"/>
            <a:pathLst>
              <a:path w="187960" h="1277620">
                <a:moveTo>
                  <a:pt x="187452" y="0"/>
                </a:moveTo>
                <a:lnTo>
                  <a:pt x="0" y="0"/>
                </a:lnTo>
                <a:lnTo>
                  <a:pt x="0" y="1277112"/>
                </a:lnTo>
                <a:lnTo>
                  <a:pt x="187452" y="1277112"/>
                </a:lnTo>
                <a:lnTo>
                  <a:pt x="187452" y="0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45407" y="3904488"/>
            <a:ext cx="189230" cy="1216660"/>
          </a:xfrm>
          <a:custGeom>
            <a:avLst/>
            <a:gdLst/>
            <a:ahLst/>
            <a:cxnLst/>
            <a:rect l="l" t="t" r="r" b="b"/>
            <a:pathLst>
              <a:path w="189230" h="1216660">
                <a:moveTo>
                  <a:pt x="188975" y="0"/>
                </a:moveTo>
                <a:lnTo>
                  <a:pt x="0" y="0"/>
                </a:lnTo>
                <a:lnTo>
                  <a:pt x="0" y="1216152"/>
                </a:lnTo>
                <a:lnTo>
                  <a:pt x="188975" y="1216152"/>
                </a:lnTo>
                <a:lnTo>
                  <a:pt x="188975" y="0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06823" y="3468623"/>
            <a:ext cx="187960" cy="1652270"/>
          </a:xfrm>
          <a:custGeom>
            <a:avLst/>
            <a:gdLst/>
            <a:ahLst/>
            <a:cxnLst/>
            <a:rect l="l" t="t" r="r" b="b"/>
            <a:pathLst>
              <a:path w="187960" h="1652270">
                <a:moveTo>
                  <a:pt x="187451" y="0"/>
                </a:moveTo>
                <a:lnTo>
                  <a:pt x="0" y="0"/>
                </a:lnTo>
                <a:lnTo>
                  <a:pt x="0" y="1652015"/>
                </a:lnTo>
                <a:lnTo>
                  <a:pt x="187451" y="1652015"/>
                </a:lnTo>
                <a:lnTo>
                  <a:pt x="187451" y="0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66715" y="3406140"/>
            <a:ext cx="189230" cy="1714500"/>
          </a:xfrm>
          <a:custGeom>
            <a:avLst/>
            <a:gdLst/>
            <a:ahLst/>
            <a:cxnLst/>
            <a:rect l="l" t="t" r="r" b="b"/>
            <a:pathLst>
              <a:path w="189229" h="1714500">
                <a:moveTo>
                  <a:pt x="188975" y="0"/>
                </a:moveTo>
                <a:lnTo>
                  <a:pt x="0" y="0"/>
                </a:lnTo>
                <a:lnTo>
                  <a:pt x="0" y="1714500"/>
                </a:lnTo>
                <a:lnTo>
                  <a:pt x="188975" y="1714500"/>
                </a:lnTo>
                <a:lnTo>
                  <a:pt x="188975" y="0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28132" y="3281172"/>
            <a:ext cx="189230" cy="1839595"/>
          </a:xfrm>
          <a:custGeom>
            <a:avLst/>
            <a:gdLst/>
            <a:ahLst/>
            <a:cxnLst/>
            <a:rect l="l" t="t" r="r" b="b"/>
            <a:pathLst>
              <a:path w="189229" h="1839595">
                <a:moveTo>
                  <a:pt x="188975" y="0"/>
                </a:moveTo>
                <a:lnTo>
                  <a:pt x="0" y="0"/>
                </a:lnTo>
                <a:lnTo>
                  <a:pt x="0" y="1839467"/>
                </a:lnTo>
                <a:lnTo>
                  <a:pt x="188975" y="1839467"/>
                </a:lnTo>
                <a:lnTo>
                  <a:pt x="188975" y="0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88023" y="3188208"/>
            <a:ext cx="189230" cy="1932939"/>
          </a:xfrm>
          <a:custGeom>
            <a:avLst/>
            <a:gdLst/>
            <a:ahLst/>
            <a:cxnLst/>
            <a:rect l="l" t="t" r="r" b="b"/>
            <a:pathLst>
              <a:path w="189229" h="1932939">
                <a:moveTo>
                  <a:pt x="188975" y="0"/>
                </a:moveTo>
                <a:lnTo>
                  <a:pt x="0" y="0"/>
                </a:lnTo>
                <a:lnTo>
                  <a:pt x="0" y="1932431"/>
                </a:lnTo>
                <a:lnTo>
                  <a:pt x="188975" y="1932431"/>
                </a:lnTo>
                <a:lnTo>
                  <a:pt x="188975" y="0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949440" y="2782823"/>
            <a:ext cx="189230" cy="2338070"/>
          </a:xfrm>
          <a:custGeom>
            <a:avLst/>
            <a:gdLst/>
            <a:ahLst/>
            <a:cxnLst/>
            <a:rect l="l" t="t" r="r" b="b"/>
            <a:pathLst>
              <a:path w="189229" h="2338070">
                <a:moveTo>
                  <a:pt x="188975" y="0"/>
                </a:moveTo>
                <a:lnTo>
                  <a:pt x="0" y="0"/>
                </a:lnTo>
                <a:lnTo>
                  <a:pt x="0" y="2337816"/>
                </a:lnTo>
                <a:lnTo>
                  <a:pt x="188975" y="2337816"/>
                </a:lnTo>
                <a:lnTo>
                  <a:pt x="188975" y="0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09332" y="3188208"/>
            <a:ext cx="189230" cy="1932939"/>
          </a:xfrm>
          <a:custGeom>
            <a:avLst/>
            <a:gdLst/>
            <a:ahLst/>
            <a:cxnLst/>
            <a:rect l="l" t="t" r="r" b="b"/>
            <a:pathLst>
              <a:path w="189229" h="1932939">
                <a:moveTo>
                  <a:pt x="188975" y="0"/>
                </a:moveTo>
                <a:lnTo>
                  <a:pt x="0" y="0"/>
                </a:lnTo>
                <a:lnTo>
                  <a:pt x="0" y="1932431"/>
                </a:lnTo>
                <a:lnTo>
                  <a:pt x="188975" y="1932431"/>
                </a:lnTo>
                <a:lnTo>
                  <a:pt x="188975" y="0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270747" y="3095244"/>
            <a:ext cx="189230" cy="2025650"/>
          </a:xfrm>
          <a:custGeom>
            <a:avLst/>
            <a:gdLst/>
            <a:ahLst/>
            <a:cxnLst/>
            <a:rect l="l" t="t" r="r" b="b"/>
            <a:pathLst>
              <a:path w="189229" h="2025650">
                <a:moveTo>
                  <a:pt x="188975" y="0"/>
                </a:moveTo>
                <a:lnTo>
                  <a:pt x="0" y="0"/>
                </a:lnTo>
                <a:lnTo>
                  <a:pt x="0" y="2025395"/>
                </a:lnTo>
                <a:lnTo>
                  <a:pt x="188975" y="2025395"/>
                </a:lnTo>
                <a:lnTo>
                  <a:pt x="188975" y="0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930640" y="3125723"/>
            <a:ext cx="189230" cy="1995170"/>
          </a:xfrm>
          <a:custGeom>
            <a:avLst/>
            <a:gdLst/>
            <a:ahLst/>
            <a:cxnLst/>
            <a:rect l="l" t="t" r="r" b="b"/>
            <a:pathLst>
              <a:path w="189229" h="1995170">
                <a:moveTo>
                  <a:pt x="188975" y="0"/>
                </a:moveTo>
                <a:lnTo>
                  <a:pt x="0" y="0"/>
                </a:lnTo>
                <a:lnTo>
                  <a:pt x="0" y="1994915"/>
                </a:lnTo>
                <a:lnTo>
                  <a:pt x="188975" y="1994915"/>
                </a:lnTo>
                <a:lnTo>
                  <a:pt x="188975" y="0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54808" y="2004061"/>
            <a:ext cx="0" cy="3173095"/>
          </a:xfrm>
          <a:custGeom>
            <a:avLst/>
            <a:gdLst/>
            <a:ahLst/>
            <a:cxnLst/>
            <a:rect l="l" t="t" r="r" b="b"/>
            <a:pathLst>
              <a:path h="3173095">
                <a:moveTo>
                  <a:pt x="0" y="0"/>
                </a:moveTo>
                <a:lnTo>
                  <a:pt x="0" y="317296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98420" y="5120640"/>
            <a:ext cx="6663055" cy="0"/>
          </a:xfrm>
          <a:custGeom>
            <a:avLst/>
            <a:gdLst/>
            <a:ahLst/>
            <a:cxnLst/>
            <a:rect l="l" t="t" r="r" b="b"/>
            <a:pathLst>
              <a:path w="6663055">
                <a:moveTo>
                  <a:pt x="0" y="0"/>
                </a:moveTo>
                <a:lnTo>
                  <a:pt x="66629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314700" y="51206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976116" y="51206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36007" y="51206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97423" y="51206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57315" y="51206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618732" y="51206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80147" y="51206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940040" y="51206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601456" y="51206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261347" y="512064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2206244" y="1907947"/>
            <a:ext cx="295910" cy="3395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  <a:p>
            <a:pPr marL="88900" algn="ctr">
              <a:spcBef>
                <a:spcPts val="770"/>
              </a:spcBef>
            </a:pPr>
            <a:r>
              <a:rPr sz="1400" spc="-5" dirty="0">
                <a:latin typeface="Calibri"/>
                <a:cs typeface="Calibri"/>
              </a:rPr>
              <a:t>90</a:t>
            </a:r>
            <a:endParaRPr sz="1400">
              <a:latin typeface="Calibri"/>
              <a:cs typeface="Calibri"/>
            </a:endParaRPr>
          </a:p>
          <a:p>
            <a:pPr marL="88900" algn="ctr">
              <a:spcBef>
                <a:spcPts val="775"/>
              </a:spcBef>
            </a:pPr>
            <a:r>
              <a:rPr sz="1400" spc="-5" dirty="0"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  <a:p>
            <a:pPr marL="88900" algn="ctr">
              <a:spcBef>
                <a:spcPts val="775"/>
              </a:spcBef>
            </a:pPr>
            <a:r>
              <a:rPr sz="1400" spc="-5" dirty="0">
                <a:latin typeface="Calibri"/>
                <a:cs typeface="Calibri"/>
              </a:rPr>
              <a:t>70</a:t>
            </a:r>
            <a:endParaRPr sz="1400">
              <a:latin typeface="Calibri"/>
              <a:cs typeface="Calibri"/>
            </a:endParaRPr>
          </a:p>
          <a:p>
            <a:pPr marL="88900" algn="ctr">
              <a:spcBef>
                <a:spcPts val="775"/>
              </a:spcBef>
            </a:pPr>
            <a:r>
              <a:rPr sz="1400" spc="-5" dirty="0"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  <a:p>
            <a:pPr marL="88900" algn="ctr">
              <a:spcBef>
                <a:spcPts val="775"/>
              </a:spcBef>
            </a:pPr>
            <a:r>
              <a:rPr sz="1400" spc="-5" dirty="0"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  <a:p>
            <a:pPr marL="88900" algn="ctr">
              <a:spcBef>
                <a:spcPts val="775"/>
              </a:spcBef>
            </a:pPr>
            <a:r>
              <a:rPr sz="1400" spc="-5" dirty="0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  <a:p>
            <a:pPr marL="88900" algn="ctr">
              <a:spcBef>
                <a:spcPts val="770"/>
              </a:spcBef>
            </a:pPr>
            <a:r>
              <a:rPr sz="1400" spc="-5" dirty="0"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  <a:p>
            <a:pPr marL="88900" algn="ctr">
              <a:spcBef>
                <a:spcPts val="775"/>
              </a:spcBef>
            </a:pPr>
            <a:r>
              <a:rPr sz="1400" spc="-5" dirty="0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  <a:p>
            <a:pPr marL="88900" algn="ctr">
              <a:spcBef>
                <a:spcPts val="775"/>
              </a:spcBef>
            </a:pPr>
            <a:r>
              <a:rPr sz="1400" spc="-5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  <a:p>
            <a:pPr marL="179705" algn="ctr">
              <a:spcBef>
                <a:spcPts val="775"/>
              </a:spcBef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791714" y="5256784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2004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452623" y="5256784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2005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113403" y="5256784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2006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774184" y="5256784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2007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434966" y="5256784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2008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095746" y="5256784"/>
            <a:ext cx="10464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73100" algn="l"/>
              </a:tabLst>
            </a:pPr>
            <a:r>
              <a:rPr sz="1400" spc="-5" dirty="0">
                <a:latin typeface="Calibri"/>
                <a:cs typeface="Calibri"/>
              </a:rPr>
              <a:t>200</a:t>
            </a:r>
            <a:r>
              <a:rPr sz="1400" dirty="0">
                <a:latin typeface="Calibri"/>
                <a:cs typeface="Calibri"/>
              </a:rPr>
              <a:t>9	</a:t>
            </a:r>
            <a:r>
              <a:rPr sz="1400" spc="-5" dirty="0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417435" y="5256784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2011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078217" y="5256784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738997" y="5256784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2013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9284207" y="345795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97536"/>
                </a:moveTo>
                <a:lnTo>
                  <a:pt x="97535" y="97536"/>
                </a:lnTo>
                <a:lnTo>
                  <a:pt x="97535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284207" y="375056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97536"/>
                </a:moveTo>
                <a:lnTo>
                  <a:pt x="97535" y="97536"/>
                </a:lnTo>
                <a:lnTo>
                  <a:pt x="97535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9413493" y="3410839"/>
            <a:ext cx="532130" cy="59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300"/>
              </a:lnSpc>
            </a:pPr>
            <a:r>
              <a:rPr sz="1400" dirty="0">
                <a:latin typeface="Calibri"/>
                <a:cs typeface="Calibri"/>
              </a:rPr>
              <a:t>Mat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h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1601" y="385466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Other Important Results: Match Schools 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959608" y="5266944"/>
            <a:ext cx="6960234" cy="0"/>
          </a:xfrm>
          <a:custGeom>
            <a:avLst/>
            <a:gdLst/>
            <a:ahLst/>
            <a:cxnLst/>
            <a:rect l="l" t="t" r="r" b="b"/>
            <a:pathLst>
              <a:path w="6960234">
                <a:moveTo>
                  <a:pt x="0" y="0"/>
                </a:moveTo>
                <a:lnTo>
                  <a:pt x="69601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9608" y="4829555"/>
            <a:ext cx="6960234" cy="0"/>
          </a:xfrm>
          <a:custGeom>
            <a:avLst/>
            <a:gdLst/>
            <a:ahLst/>
            <a:cxnLst/>
            <a:rect l="l" t="t" r="r" b="b"/>
            <a:pathLst>
              <a:path w="6960234">
                <a:moveTo>
                  <a:pt x="0" y="0"/>
                </a:moveTo>
                <a:lnTo>
                  <a:pt x="69601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9608" y="4392167"/>
            <a:ext cx="6960234" cy="0"/>
          </a:xfrm>
          <a:custGeom>
            <a:avLst/>
            <a:gdLst/>
            <a:ahLst/>
            <a:cxnLst/>
            <a:rect l="l" t="t" r="r" b="b"/>
            <a:pathLst>
              <a:path w="6960234">
                <a:moveTo>
                  <a:pt x="0" y="0"/>
                </a:moveTo>
                <a:lnTo>
                  <a:pt x="69601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9608" y="3956303"/>
            <a:ext cx="6960234" cy="0"/>
          </a:xfrm>
          <a:custGeom>
            <a:avLst/>
            <a:gdLst/>
            <a:ahLst/>
            <a:cxnLst/>
            <a:rect l="l" t="t" r="r" b="b"/>
            <a:pathLst>
              <a:path w="6960234">
                <a:moveTo>
                  <a:pt x="0" y="0"/>
                </a:moveTo>
                <a:lnTo>
                  <a:pt x="69601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9608" y="3518915"/>
            <a:ext cx="6960234" cy="0"/>
          </a:xfrm>
          <a:custGeom>
            <a:avLst/>
            <a:gdLst/>
            <a:ahLst/>
            <a:cxnLst/>
            <a:rect l="l" t="t" r="r" b="b"/>
            <a:pathLst>
              <a:path w="6960234">
                <a:moveTo>
                  <a:pt x="0" y="0"/>
                </a:moveTo>
                <a:lnTo>
                  <a:pt x="69601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9608" y="3081527"/>
            <a:ext cx="6960234" cy="0"/>
          </a:xfrm>
          <a:custGeom>
            <a:avLst/>
            <a:gdLst/>
            <a:ahLst/>
            <a:cxnLst/>
            <a:rect l="l" t="t" r="r" b="b"/>
            <a:pathLst>
              <a:path w="6960234">
                <a:moveTo>
                  <a:pt x="0" y="0"/>
                </a:moveTo>
                <a:lnTo>
                  <a:pt x="69601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59608" y="2644139"/>
            <a:ext cx="6960234" cy="0"/>
          </a:xfrm>
          <a:custGeom>
            <a:avLst/>
            <a:gdLst/>
            <a:ahLst/>
            <a:cxnLst/>
            <a:rect l="l" t="t" r="r" b="b"/>
            <a:pathLst>
              <a:path w="6960234">
                <a:moveTo>
                  <a:pt x="0" y="0"/>
                </a:moveTo>
                <a:lnTo>
                  <a:pt x="69601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59608" y="2206751"/>
            <a:ext cx="6960234" cy="0"/>
          </a:xfrm>
          <a:custGeom>
            <a:avLst/>
            <a:gdLst/>
            <a:ahLst/>
            <a:cxnLst/>
            <a:rect l="l" t="t" r="r" b="b"/>
            <a:pathLst>
              <a:path w="6960234">
                <a:moveTo>
                  <a:pt x="0" y="0"/>
                </a:moveTo>
                <a:lnTo>
                  <a:pt x="69601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9608" y="2206752"/>
            <a:ext cx="0" cy="3497579"/>
          </a:xfrm>
          <a:custGeom>
            <a:avLst/>
            <a:gdLst/>
            <a:ahLst/>
            <a:cxnLst/>
            <a:rect l="l" t="t" r="r" b="b"/>
            <a:pathLst>
              <a:path h="3497579">
                <a:moveTo>
                  <a:pt x="0" y="3497579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9608" y="5704332"/>
            <a:ext cx="6960234" cy="0"/>
          </a:xfrm>
          <a:custGeom>
            <a:avLst/>
            <a:gdLst/>
            <a:ahLst/>
            <a:cxnLst/>
            <a:rect l="l" t="t" r="r" b="b"/>
            <a:pathLst>
              <a:path w="6960234">
                <a:moveTo>
                  <a:pt x="0" y="0"/>
                </a:moveTo>
                <a:lnTo>
                  <a:pt x="69601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0920" y="4177285"/>
            <a:ext cx="204216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2333" y="5007865"/>
            <a:ext cx="204215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5268" y="4745736"/>
            <a:ext cx="204215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26680" y="4614672"/>
            <a:ext cx="204215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19616" y="2340865"/>
            <a:ext cx="204216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5314" y="2425445"/>
            <a:ext cx="5568950" cy="2667000"/>
          </a:xfrm>
          <a:custGeom>
            <a:avLst/>
            <a:gdLst/>
            <a:ahLst/>
            <a:cxnLst/>
            <a:rect l="l" t="t" r="r" b="b"/>
            <a:pathLst>
              <a:path w="5568950" h="2667000">
                <a:moveTo>
                  <a:pt x="0" y="1836420"/>
                </a:moveTo>
                <a:lnTo>
                  <a:pt x="1391412" y="2666999"/>
                </a:lnTo>
                <a:lnTo>
                  <a:pt x="2784348" y="2404872"/>
                </a:lnTo>
                <a:lnTo>
                  <a:pt x="4175760" y="2273808"/>
                </a:lnTo>
                <a:lnTo>
                  <a:pt x="5568695" y="0"/>
                </a:lnTo>
              </a:path>
            </a:pathLst>
          </a:custGeom>
          <a:ln w="47244">
            <a:solidFill>
              <a:srgbClr val="8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0544" y="4197096"/>
            <a:ext cx="124968" cy="126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81956" y="5027676"/>
            <a:ext cx="124967" cy="126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4892" y="4765547"/>
            <a:ext cx="124967" cy="126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66304" y="4634484"/>
            <a:ext cx="124967" cy="126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59240" y="2360677"/>
            <a:ext cx="124968" cy="126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01901" y="2089405"/>
            <a:ext cx="257175" cy="3826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80</a:t>
            </a:r>
            <a:endParaRPr sz="1800">
              <a:latin typeface="Calibri"/>
              <a:cs typeface="Calibri"/>
            </a:endParaRPr>
          </a:p>
          <a:p>
            <a:pPr algn="ctr">
              <a:spcBef>
                <a:spcPts val="1280"/>
              </a:spcBef>
            </a:pPr>
            <a:r>
              <a:rPr sz="1800" spc="-15" dirty="0">
                <a:latin typeface="Calibri"/>
                <a:cs typeface="Calibri"/>
              </a:rPr>
              <a:t>70</a:t>
            </a:r>
            <a:endParaRPr sz="1800">
              <a:latin typeface="Calibri"/>
              <a:cs typeface="Calibri"/>
            </a:endParaRPr>
          </a:p>
          <a:p>
            <a:pPr algn="ctr">
              <a:spcBef>
                <a:spcPts val="1285"/>
              </a:spcBef>
            </a:pPr>
            <a:r>
              <a:rPr sz="1800" spc="-5" dirty="0">
                <a:latin typeface="Calibri"/>
                <a:cs typeface="Calibri"/>
              </a:rPr>
              <a:t>60</a:t>
            </a:r>
            <a:endParaRPr sz="1800">
              <a:latin typeface="Calibri"/>
              <a:cs typeface="Calibri"/>
            </a:endParaRPr>
          </a:p>
          <a:p>
            <a:pPr algn="ctr">
              <a:spcBef>
                <a:spcPts val="1280"/>
              </a:spcBef>
            </a:pPr>
            <a:r>
              <a:rPr sz="1800" spc="-15" dirty="0">
                <a:latin typeface="Calibri"/>
                <a:cs typeface="Calibri"/>
              </a:rPr>
              <a:t>50</a:t>
            </a:r>
            <a:endParaRPr sz="1800">
              <a:latin typeface="Calibri"/>
              <a:cs typeface="Calibri"/>
            </a:endParaRPr>
          </a:p>
          <a:p>
            <a:pPr algn="ctr">
              <a:spcBef>
                <a:spcPts val="1280"/>
              </a:spcBef>
            </a:pPr>
            <a:r>
              <a:rPr sz="1800" spc="-15" dirty="0"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  <a:p>
            <a:pPr algn="ctr">
              <a:spcBef>
                <a:spcPts val="1285"/>
              </a:spcBef>
            </a:pPr>
            <a:r>
              <a:rPr sz="1800" spc="-15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  <a:p>
            <a:pPr algn="ctr">
              <a:spcBef>
                <a:spcPts val="1280"/>
              </a:spcBef>
            </a:pPr>
            <a:r>
              <a:rPr sz="1800" spc="-15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  <a:p>
            <a:pPr algn="ctr">
              <a:spcBef>
                <a:spcPts val="1285"/>
              </a:spcBef>
            </a:pPr>
            <a:r>
              <a:rPr sz="1800" spc="-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marL="115570" algn="ctr">
              <a:spcBef>
                <a:spcPts val="1280"/>
              </a:spcBef>
            </a:pPr>
            <a:r>
              <a:rPr sz="1800" spc="-1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09950" y="5884114"/>
            <a:ext cx="4889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spc="-15" dirty="0">
                <a:latin typeface="Calibri"/>
                <a:cs typeface="Calibri"/>
              </a:rPr>
              <a:t>2009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02251" y="5884114"/>
            <a:ext cx="4889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spc="-15" dirty="0">
                <a:latin typeface="Calibri"/>
                <a:cs typeface="Calibri"/>
              </a:rPr>
              <a:t>2010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94552" y="5884114"/>
            <a:ext cx="4889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spc="-15" dirty="0">
                <a:latin typeface="Calibri"/>
                <a:cs typeface="Calibri"/>
              </a:rPr>
              <a:t>2011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86853" y="5884114"/>
            <a:ext cx="4889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spc="-15" dirty="0">
                <a:latin typeface="Calibri"/>
                <a:cs typeface="Calibri"/>
              </a:rPr>
              <a:t>2012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79154" y="5884114"/>
            <a:ext cx="4889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spc="-15" dirty="0">
                <a:latin typeface="Calibri"/>
                <a:cs typeface="Calibri"/>
              </a:rPr>
              <a:t>2013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31086" y="3190450"/>
            <a:ext cx="276999" cy="1534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sz="1800" b="1" dirty="0">
                <a:latin typeface="Calibri"/>
                <a:cs typeface="Calibri"/>
              </a:rPr>
              <a:t>M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th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SGP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25156" y="2110739"/>
            <a:ext cx="111251" cy="3796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81163" y="2133601"/>
            <a:ext cx="0" cy="3711575"/>
          </a:xfrm>
          <a:custGeom>
            <a:avLst/>
            <a:gdLst/>
            <a:ahLst/>
            <a:cxnLst/>
            <a:rect l="l" t="t" r="r" b="b"/>
            <a:pathLst>
              <a:path h="3711575">
                <a:moveTo>
                  <a:pt x="0" y="0"/>
                </a:moveTo>
                <a:lnTo>
                  <a:pt x="0" y="3711498"/>
                </a:lnTo>
              </a:path>
            </a:pathLst>
          </a:custGeom>
          <a:ln w="254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29859" y="3052572"/>
            <a:ext cx="1482725" cy="800100"/>
          </a:xfrm>
          <a:custGeom>
            <a:avLst/>
            <a:gdLst/>
            <a:ahLst/>
            <a:cxnLst/>
            <a:rect l="l" t="t" r="r" b="b"/>
            <a:pathLst>
              <a:path w="1482725" h="800100">
                <a:moveTo>
                  <a:pt x="1432940" y="294893"/>
                </a:moveTo>
                <a:lnTo>
                  <a:pt x="0" y="294893"/>
                </a:lnTo>
                <a:lnTo>
                  <a:pt x="0" y="799972"/>
                </a:lnTo>
                <a:lnTo>
                  <a:pt x="1432940" y="799972"/>
                </a:lnTo>
                <a:lnTo>
                  <a:pt x="1432940" y="294893"/>
                </a:lnTo>
                <a:close/>
              </a:path>
              <a:path w="1482725" h="800100">
                <a:moveTo>
                  <a:pt x="1482470" y="0"/>
                </a:moveTo>
                <a:lnTo>
                  <a:pt x="835913" y="294893"/>
                </a:lnTo>
                <a:lnTo>
                  <a:pt x="1194180" y="294893"/>
                </a:lnTo>
                <a:lnTo>
                  <a:pt x="148247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457316" y="3406902"/>
            <a:ext cx="97916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spc="-1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2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89320" y="3620414"/>
            <a:ext cx="9163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601" y="385466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Other Important Results: Lawrence, MA 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0975" y="1108705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inherit"/>
              </a:rPr>
              <a:t>Two lowest performing high schools vaulted to the top 7% of high school </a:t>
            </a:r>
            <a:r>
              <a:rPr lang="en-US" dirty="0" smtClean="0">
                <a:solidFill>
                  <a:srgbClr val="333333"/>
                </a:solidFill>
                <a:latin typeface="inherit"/>
              </a:rPr>
              <a:t>students in the state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, in terms of the rate of growth in student </a:t>
            </a:r>
            <a:r>
              <a:rPr lang="en-US" dirty="0" smtClean="0">
                <a:solidFill>
                  <a:srgbClr val="333333"/>
                </a:solidFill>
                <a:latin typeface="inherit"/>
              </a:rPr>
              <a:t>achievement</a:t>
            </a:r>
            <a:endParaRPr lang="en-US" dirty="0">
              <a:solidFill>
                <a:srgbClr val="333333"/>
              </a:solidFill>
              <a:latin typeface="inheri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69585" y="6280686"/>
            <a:ext cx="1169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inherit"/>
              </a:rPr>
              <a:t>G</a:t>
            </a:r>
            <a:r>
              <a:rPr lang="en-US" dirty="0" smtClean="0">
                <a:solidFill>
                  <a:srgbClr val="333333"/>
                </a:solidFill>
                <a:latin typeface="inherit"/>
              </a:rPr>
              <a:t>reatest 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turnaround in growth in math </a:t>
            </a:r>
            <a:r>
              <a:rPr lang="en-US" dirty="0" smtClean="0">
                <a:solidFill>
                  <a:srgbClr val="333333"/>
                </a:solidFill>
                <a:latin typeface="inherit"/>
              </a:rPr>
              <a:t>in MA state </a:t>
            </a:r>
            <a:r>
              <a:rPr lang="en-US" dirty="0">
                <a:solidFill>
                  <a:srgbClr val="333333"/>
                </a:solidFill>
                <a:latin typeface="inherit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2792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0444486"/>
              </p:ext>
            </p:extLst>
          </p:nvPr>
        </p:nvGraphicFramePr>
        <p:xfrm>
          <a:off x="2438400" y="1371600"/>
          <a:ext cx="7543799" cy="522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09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How we do this (U.S.) 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63954626"/>
              </p:ext>
            </p:extLst>
          </p:nvPr>
        </p:nvGraphicFramePr>
        <p:xfrm>
          <a:off x="0" y="1568450"/>
          <a:ext cx="6753225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79200"/>
              </p:ext>
            </p:extLst>
          </p:nvPr>
        </p:nvGraphicFramePr>
        <p:xfrm>
          <a:off x="6526058" y="857250"/>
          <a:ext cx="3684742" cy="5777952"/>
        </p:xfrm>
        <a:graphic>
          <a:graphicData uri="http://schemas.openxmlformats.org/drawingml/2006/table">
            <a:tbl>
              <a:tblPr/>
              <a:tblGrid>
                <a:gridCol w="1046317"/>
                <a:gridCol w="2638425"/>
              </a:tblGrid>
              <a:tr h="3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Categories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Example activities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9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Foundational sessions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704" marR="1704" marT="170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SAGA Tutorial Model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 Tutor Culture and Expectations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Overview of Training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Tutorial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Videos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4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Tutorial </a:t>
                      </a:r>
                      <a:r>
                        <a:rPr lang="fr-FR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structure and practice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704" marR="1704" marT="170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CB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Observing for Effective Tutorial Techniques: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Check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Understanding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Out/100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Positive Framing/Precise Praise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Ratio/Break it Down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Stretch It/Right is Right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Strong Voice/Tone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Coaching practice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704" marR="1704" marT="170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C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Observation Calibration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Coaching Strategies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Extensive Practice /Role Play Sessions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5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Curriculum</a:t>
                      </a:r>
                    </a:p>
                  </a:txBody>
                  <a:tcPr marL="1704" marR="1704" marT="170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72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Class Support Component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Curriculum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Overview 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General, Scope,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Calendar)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Adapting Tutorial to Students' Needs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Tutorial Overview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Tutorial Toolbox</a:t>
                      </a:r>
                    </a:p>
                  </a:txBody>
                  <a:tcPr marL="1704" marR="1704" marT="170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3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Cultural Awareness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De-escalation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Intervention Techniques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Motivating Reluctant Students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Parent Communication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Special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Supporting Students' Emotional and Behavioral Needs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Team Building</a:t>
                      </a:r>
                    </a:p>
                  </a:txBody>
                  <a:tcPr marL="1704" marR="1704" marT="1704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996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Commonalities</a:t>
                      </a:r>
                    </a:p>
                  </a:txBody>
                  <a:tcPr marL="1704" marR="1704" marT="1704" marB="0" anchor="b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609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Training: Sample Topics 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981647" y="2438659"/>
            <a:ext cx="2561558" cy="25615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grpSp>
        <p:nvGrpSpPr>
          <p:cNvPr id="5" name="Group 4"/>
          <p:cNvGrpSpPr/>
          <p:nvPr/>
        </p:nvGrpSpPr>
        <p:grpSpPr>
          <a:xfrm>
            <a:off x="1438727" y="2438662"/>
            <a:ext cx="2085297" cy="2479187"/>
            <a:chOff x="1437138" y="2438661"/>
            <a:chExt cx="2085297" cy="2479187"/>
          </a:xfrm>
        </p:grpSpPr>
        <p:sp>
          <p:nvSpPr>
            <p:cNvPr id="29" name="Freeform 105"/>
            <p:cNvSpPr>
              <a:spLocks/>
            </p:cNvSpPr>
            <p:nvPr/>
          </p:nvSpPr>
          <p:spPr bwMode="auto">
            <a:xfrm>
              <a:off x="2460960" y="2498034"/>
              <a:ext cx="27515" cy="115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2" y="0"/>
                </a:cxn>
              </a:cxnLst>
              <a:rect l="0" t="0" r="r" b="b"/>
              <a:pathLst>
                <a:path w="19" h="8">
                  <a:moveTo>
                    <a:pt x="12" y="0"/>
                  </a:move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2" name="Freeform 106"/>
            <p:cNvSpPr>
              <a:spLocks/>
            </p:cNvSpPr>
            <p:nvPr/>
          </p:nvSpPr>
          <p:spPr bwMode="auto">
            <a:xfrm>
              <a:off x="2239398" y="2621124"/>
              <a:ext cx="56477" cy="4344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7" y="15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8" y="20"/>
                </a:cxn>
                <a:cxn ang="0">
                  <a:pos x="37" y="21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32" y="24"/>
                </a:cxn>
                <a:cxn ang="0">
                  <a:pos x="31" y="25"/>
                </a:cxn>
                <a:cxn ang="0">
                  <a:pos x="30" y="26"/>
                </a:cxn>
                <a:cxn ang="0">
                  <a:pos x="30" y="27"/>
                </a:cxn>
                <a:cxn ang="0">
                  <a:pos x="29" y="28"/>
                </a:cxn>
                <a:cxn ang="0">
                  <a:pos x="29" y="29"/>
                </a:cxn>
                <a:cxn ang="0">
                  <a:pos x="29" y="30"/>
                </a:cxn>
                <a:cxn ang="0">
                  <a:pos x="28" y="30"/>
                </a:cxn>
                <a:cxn ang="0">
                  <a:pos x="27" y="30"/>
                </a:cxn>
                <a:cxn ang="0">
                  <a:pos x="20" y="29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0"/>
                </a:cxn>
              </a:cxnLst>
              <a:rect l="0" t="0" r="r" b="b"/>
              <a:pathLst>
                <a:path w="39" h="30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0" y="29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9"/>
                  </a:lnTo>
                  <a:lnTo>
                    <a:pt x="7" y="5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3" name="Freeform 107"/>
            <p:cNvSpPr>
              <a:spLocks/>
            </p:cNvSpPr>
            <p:nvPr/>
          </p:nvSpPr>
          <p:spPr bwMode="auto">
            <a:xfrm>
              <a:off x="2258223" y="2590714"/>
              <a:ext cx="104265" cy="102817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72" y="15"/>
                </a:cxn>
                <a:cxn ang="0">
                  <a:pos x="60" y="28"/>
                </a:cxn>
                <a:cxn ang="0">
                  <a:pos x="47" y="39"/>
                </a:cxn>
                <a:cxn ang="0">
                  <a:pos x="50" y="39"/>
                </a:cxn>
                <a:cxn ang="0">
                  <a:pos x="62" y="46"/>
                </a:cxn>
                <a:cxn ang="0">
                  <a:pos x="62" y="51"/>
                </a:cxn>
                <a:cxn ang="0">
                  <a:pos x="51" y="52"/>
                </a:cxn>
                <a:cxn ang="0">
                  <a:pos x="42" y="56"/>
                </a:cxn>
                <a:cxn ang="0">
                  <a:pos x="44" y="60"/>
                </a:cxn>
                <a:cxn ang="0">
                  <a:pos x="50" y="62"/>
                </a:cxn>
                <a:cxn ang="0">
                  <a:pos x="60" y="65"/>
                </a:cxn>
                <a:cxn ang="0">
                  <a:pos x="63" y="68"/>
                </a:cxn>
                <a:cxn ang="0">
                  <a:pos x="52" y="71"/>
                </a:cxn>
                <a:cxn ang="0">
                  <a:pos x="53" y="68"/>
                </a:cxn>
                <a:cxn ang="0">
                  <a:pos x="41" y="65"/>
                </a:cxn>
                <a:cxn ang="0">
                  <a:pos x="32" y="70"/>
                </a:cxn>
                <a:cxn ang="0">
                  <a:pos x="24" y="68"/>
                </a:cxn>
                <a:cxn ang="0">
                  <a:pos x="15" y="70"/>
                </a:cxn>
                <a:cxn ang="0">
                  <a:pos x="9" y="60"/>
                </a:cxn>
                <a:cxn ang="0">
                  <a:pos x="12" y="56"/>
                </a:cxn>
                <a:cxn ang="0">
                  <a:pos x="25" y="54"/>
                </a:cxn>
                <a:cxn ang="0">
                  <a:pos x="29" y="50"/>
                </a:cxn>
                <a:cxn ang="0">
                  <a:pos x="26" y="44"/>
                </a:cxn>
                <a:cxn ang="0">
                  <a:pos x="24" y="44"/>
                </a:cxn>
                <a:cxn ang="0">
                  <a:pos x="34" y="46"/>
                </a:cxn>
                <a:cxn ang="0">
                  <a:pos x="35" y="41"/>
                </a:cxn>
                <a:cxn ang="0">
                  <a:pos x="24" y="34"/>
                </a:cxn>
                <a:cxn ang="0">
                  <a:pos x="17" y="28"/>
                </a:cxn>
                <a:cxn ang="0">
                  <a:pos x="28" y="29"/>
                </a:cxn>
                <a:cxn ang="0">
                  <a:pos x="40" y="26"/>
                </a:cxn>
                <a:cxn ang="0">
                  <a:pos x="44" y="19"/>
                </a:cxn>
                <a:cxn ang="0">
                  <a:pos x="37" y="16"/>
                </a:cxn>
                <a:cxn ang="0">
                  <a:pos x="31" y="24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21" y="19"/>
                </a:cxn>
                <a:cxn ang="0">
                  <a:pos x="13" y="21"/>
                </a:cxn>
                <a:cxn ang="0">
                  <a:pos x="6" y="22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24" y="11"/>
                </a:cxn>
                <a:cxn ang="0">
                  <a:pos x="34" y="13"/>
                </a:cxn>
                <a:cxn ang="0">
                  <a:pos x="36" y="9"/>
                </a:cxn>
                <a:cxn ang="0">
                  <a:pos x="37" y="7"/>
                </a:cxn>
                <a:cxn ang="0">
                  <a:pos x="50" y="1"/>
                </a:cxn>
              </a:cxnLst>
              <a:rect l="0" t="0" r="r" b="b"/>
              <a:pathLst>
                <a:path w="72" h="71">
                  <a:moveTo>
                    <a:pt x="54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9" y="43"/>
                  </a:lnTo>
                  <a:lnTo>
                    <a:pt x="62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2" y="51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1" y="52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3" y="59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0" y="62"/>
                  </a:lnTo>
                  <a:lnTo>
                    <a:pt x="54" y="63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48" y="66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5" y="71"/>
                  </a:lnTo>
                  <a:lnTo>
                    <a:pt x="32" y="70"/>
                  </a:lnTo>
                  <a:lnTo>
                    <a:pt x="29" y="69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1" y="69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3" y="69"/>
                  </a:lnTo>
                  <a:lnTo>
                    <a:pt x="10" y="64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4" name="Freeform 108"/>
            <p:cNvSpPr>
              <a:spLocks/>
            </p:cNvSpPr>
            <p:nvPr/>
          </p:nvSpPr>
          <p:spPr bwMode="auto">
            <a:xfrm>
              <a:off x="2191610" y="2645743"/>
              <a:ext cx="28962" cy="260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8" y="17"/>
                </a:cxn>
                <a:cxn ang="0">
                  <a:pos x="15" y="16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11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5" name="Freeform 109"/>
            <p:cNvSpPr>
              <a:spLocks/>
            </p:cNvSpPr>
            <p:nvPr/>
          </p:nvSpPr>
          <p:spPr bwMode="auto">
            <a:xfrm>
              <a:off x="2146718" y="2651535"/>
              <a:ext cx="17377" cy="57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6" name="Freeform 110"/>
            <p:cNvSpPr>
              <a:spLocks/>
            </p:cNvSpPr>
            <p:nvPr/>
          </p:nvSpPr>
          <p:spPr bwMode="auto">
            <a:xfrm>
              <a:off x="2482683" y="2505275"/>
              <a:ext cx="62270" cy="159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43" h="11">
                  <a:moveTo>
                    <a:pt x="10" y="0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8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7" name="Freeform 111"/>
            <p:cNvSpPr>
              <a:spLocks/>
            </p:cNvSpPr>
            <p:nvPr/>
          </p:nvSpPr>
          <p:spPr bwMode="auto">
            <a:xfrm>
              <a:off x="2374073" y="2667464"/>
              <a:ext cx="4345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8" name="Freeform 112"/>
            <p:cNvSpPr>
              <a:spLocks/>
            </p:cNvSpPr>
            <p:nvPr/>
          </p:nvSpPr>
          <p:spPr bwMode="auto">
            <a:xfrm>
              <a:off x="2068520" y="2666017"/>
              <a:ext cx="39100" cy="2172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3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19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7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9" name="Freeform 113"/>
            <p:cNvSpPr>
              <a:spLocks/>
            </p:cNvSpPr>
            <p:nvPr/>
          </p:nvSpPr>
          <p:spPr bwMode="auto">
            <a:xfrm>
              <a:off x="2198851" y="2689187"/>
              <a:ext cx="26066" cy="289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15" y="11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" h="20">
                  <a:moveTo>
                    <a:pt x="3" y="0"/>
                  </a:moveTo>
                  <a:lnTo>
                    <a:pt x="8" y="0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0" name="Freeform 114"/>
            <p:cNvSpPr>
              <a:spLocks/>
            </p:cNvSpPr>
            <p:nvPr/>
          </p:nvSpPr>
          <p:spPr bwMode="auto">
            <a:xfrm>
              <a:off x="2230709" y="2683394"/>
              <a:ext cx="120195" cy="405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32" y="14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7"/>
                </a:cxn>
                <a:cxn ang="0">
                  <a:pos x="38" y="16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50" y="17"/>
                </a:cxn>
                <a:cxn ang="0">
                  <a:pos x="50" y="16"/>
                </a:cxn>
                <a:cxn ang="0">
                  <a:pos x="56" y="13"/>
                </a:cxn>
                <a:cxn ang="0">
                  <a:pos x="62" y="13"/>
                </a:cxn>
                <a:cxn ang="0">
                  <a:pos x="68" y="13"/>
                </a:cxn>
                <a:cxn ang="0">
                  <a:pos x="74" y="16"/>
                </a:cxn>
                <a:cxn ang="0">
                  <a:pos x="79" y="20"/>
                </a:cxn>
                <a:cxn ang="0">
                  <a:pos x="83" y="25"/>
                </a:cxn>
                <a:cxn ang="0">
                  <a:pos x="83" y="27"/>
                </a:cxn>
                <a:cxn ang="0">
                  <a:pos x="81" y="28"/>
                </a:cxn>
                <a:cxn ang="0">
                  <a:pos x="78" y="28"/>
                </a:cxn>
                <a:cxn ang="0">
                  <a:pos x="75" y="27"/>
                </a:cxn>
                <a:cxn ang="0">
                  <a:pos x="72" y="27"/>
                </a:cxn>
                <a:cxn ang="0">
                  <a:pos x="69" y="27"/>
                </a:cxn>
                <a:cxn ang="0">
                  <a:pos x="68" y="26"/>
                </a:cxn>
                <a:cxn ang="0">
                  <a:pos x="68" y="25"/>
                </a:cxn>
                <a:cxn ang="0">
                  <a:pos x="67" y="24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2"/>
                </a:cxn>
                <a:cxn ang="0">
                  <a:pos x="64" y="23"/>
                </a:cxn>
                <a:cxn ang="0">
                  <a:pos x="64" y="26"/>
                </a:cxn>
                <a:cxn ang="0">
                  <a:pos x="63" y="27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1" y="27"/>
                </a:cxn>
                <a:cxn ang="0">
                  <a:pos x="60" y="27"/>
                </a:cxn>
                <a:cxn ang="0">
                  <a:pos x="58" y="26"/>
                </a:cxn>
                <a:cxn ang="0">
                  <a:pos x="34" y="19"/>
                </a:cxn>
                <a:cxn ang="0">
                  <a:pos x="22" y="15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83" h="28">
                  <a:moveTo>
                    <a:pt x="4" y="0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32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4" y="16"/>
                  </a:lnTo>
                  <a:lnTo>
                    <a:pt x="79" y="20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6"/>
                  </a:lnTo>
                  <a:lnTo>
                    <a:pt x="34" y="19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1" name="Freeform 115"/>
            <p:cNvSpPr>
              <a:spLocks noEditPoints="1"/>
            </p:cNvSpPr>
            <p:nvPr/>
          </p:nvSpPr>
          <p:spPr bwMode="auto">
            <a:xfrm>
              <a:off x="2153958" y="2686290"/>
              <a:ext cx="2896" cy="7241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close/>
                  <a:moveTo>
                    <a:pt x="2" y="0"/>
                  </a:move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2" name="Freeform 116"/>
            <p:cNvSpPr>
              <a:spLocks noEditPoints="1"/>
            </p:cNvSpPr>
            <p:nvPr/>
          </p:nvSpPr>
          <p:spPr bwMode="auto">
            <a:xfrm>
              <a:off x="2156855" y="2680498"/>
              <a:ext cx="2896" cy="4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3" name="Freeform 117"/>
            <p:cNvSpPr>
              <a:spLocks/>
            </p:cNvSpPr>
            <p:nvPr/>
          </p:nvSpPr>
          <p:spPr bwMode="auto">
            <a:xfrm>
              <a:off x="2110515" y="2689187"/>
              <a:ext cx="62270" cy="304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6" y="10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9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1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8" y="17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4" y="20"/>
                </a:cxn>
                <a:cxn ang="0">
                  <a:pos x="3" y="19"/>
                </a:cxn>
                <a:cxn ang="0">
                  <a:pos x="12" y="15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43" h="21">
                  <a:moveTo>
                    <a:pt x="14" y="0"/>
                  </a:move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4" name="Freeform 118"/>
            <p:cNvSpPr>
              <a:spLocks/>
            </p:cNvSpPr>
            <p:nvPr/>
          </p:nvSpPr>
          <p:spPr bwMode="auto">
            <a:xfrm>
              <a:off x="1941085" y="2489346"/>
              <a:ext cx="43444" cy="1158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30" h="8">
                  <a:moveTo>
                    <a:pt x="22" y="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5" name="Freeform 119"/>
            <p:cNvSpPr>
              <a:spLocks/>
            </p:cNvSpPr>
            <p:nvPr/>
          </p:nvSpPr>
          <p:spPr bwMode="auto">
            <a:xfrm>
              <a:off x="1916466" y="2503827"/>
              <a:ext cx="27515" cy="86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6" name="Freeform 120"/>
            <p:cNvSpPr>
              <a:spLocks noEditPoints="1"/>
            </p:cNvSpPr>
            <p:nvPr/>
          </p:nvSpPr>
          <p:spPr bwMode="auto">
            <a:xfrm>
              <a:off x="1977287" y="2473416"/>
              <a:ext cx="2896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7" name="Freeform 121"/>
            <p:cNvSpPr>
              <a:spLocks/>
            </p:cNvSpPr>
            <p:nvPr/>
          </p:nvSpPr>
          <p:spPr bwMode="auto">
            <a:xfrm>
              <a:off x="1987425" y="2705116"/>
              <a:ext cx="99921" cy="6082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3" y="8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7"/>
                </a:cxn>
                <a:cxn ang="0">
                  <a:pos x="65" y="7"/>
                </a:cxn>
                <a:cxn ang="0">
                  <a:pos x="67" y="8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8" y="18"/>
                </a:cxn>
                <a:cxn ang="0">
                  <a:pos x="66" y="20"/>
                </a:cxn>
                <a:cxn ang="0">
                  <a:pos x="63" y="21"/>
                </a:cxn>
                <a:cxn ang="0">
                  <a:pos x="59" y="21"/>
                </a:cxn>
                <a:cxn ang="0">
                  <a:pos x="56" y="22"/>
                </a:cxn>
                <a:cxn ang="0">
                  <a:pos x="53" y="22"/>
                </a:cxn>
                <a:cxn ang="0">
                  <a:pos x="48" y="24"/>
                </a:cxn>
                <a:cxn ang="0">
                  <a:pos x="42" y="26"/>
                </a:cxn>
                <a:cxn ang="0">
                  <a:pos x="38" y="27"/>
                </a:cxn>
                <a:cxn ang="0">
                  <a:pos x="34" y="29"/>
                </a:cxn>
                <a:cxn ang="0">
                  <a:pos x="23" y="40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0"/>
                </a:cxn>
                <a:cxn ang="0">
                  <a:pos x="4" y="36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6" y="12"/>
                </a:cxn>
                <a:cxn ang="0">
                  <a:pos x="31" y="7"/>
                </a:cxn>
                <a:cxn ang="0">
                  <a:pos x="31" y="1"/>
                </a:cxn>
                <a:cxn ang="0">
                  <a:pos x="31" y="0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32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8" name="Freeform 122"/>
            <p:cNvSpPr>
              <a:spLocks/>
            </p:cNvSpPr>
            <p:nvPr/>
          </p:nvSpPr>
          <p:spPr bwMode="auto">
            <a:xfrm>
              <a:off x="2177128" y="2734078"/>
              <a:ext cx="52132" cy="448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2" y="9"/>
                </a:cxn>
                <a:cxn ang="0">
                  <a:pos x="25" y="12"/>
                </a:cxn>
                <a:cxn ang="0">
                  <a:pos x="27" y="14"/>
                </a:cxn>
                <a:cxn ang="0">
                  <a:pos x="29" y="14"/>
                </a:cxn>
                <a:cxn ang="0">
                  <a:pos x="31" y="13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36" y="20"/>
                </a:cxn>
                <a:cxn ang="0">
                  <a:pos x="35" y="28"/>
                </a:cxn>
                <a:cxn ang="0">
                  <a:pos x="34" y="30"/>
                </a:cxn>
                <a:cxn ang="0">
                  <a:pos x="31" y="31"/>
                </a:cxn>
                <a:cxn ang="0">
                  <a:pos x="29" y="30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3" y="25"/>
                </a:cxn>
                <a:cxn ang="0">
                  <a:pos x="12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8" y="5"/>
                </a:cxn>
                <a:cxn ang="0">
                  <a:pos x="19" y="1"/>
                </a:cxn>
                <a:cxn ang="0">
                  <a:pos x="19" y="0"/>
                </a:cxn>
              </a:cxnLst>
              <a:rect l="0" t="0" r="r" b="b"/>
              <a:pathLst>
                <a:path w="36" h="31">
                  <a:moveTo>
                    <a:pt x="19" y="0"/>
                  </a:moveTo>
                  <a:lnTo>
                    <a:pt x="21" y="5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5" y="28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9" name="Freeform 123"/>
            <p:cNvSpPr>
              <a:spLocks/>
            </p:cNvSpPr>
            <p:nvPr/>
          </p:nvSpPr>
          <p:spPr bwMode="auto">
            <a:xfrm>
              <a:off x="2649216" y="2786210"/>
              <a:ext cx="5792" cy="28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2362488" y="2547271"/>
              <a:ext cx="495258" cy="362031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83" y="11"/>
                </a:cxn>
                <a:cxn ang="0">
                  <a:pos x="87" y="8"/>
                </a:cxn>
                <a:cxn ang="0">
                  <a:pos x="96" y="15"/>
                </a:cxn>
                <a:cxn ang="0">
                  <a:pos x="136" y="28"/>
                </a:cxn>
                <a:cxn ang="0">
                  <a:pos x="145" y="32"/>
                </a:cxn>
                <a:cxn ang="0">
                  <a:pos x="181" y="44"/>
                </a:cxn>
                <a:cxn ang="0">
                  <a:pos x="197" y="52"/>
                </a:cxn>
                <a:cxn ang="0">
                  <a:pos x="195" y="65"/>
                </a:cxn>
                <a:cxn ang="0">
                  <a:pos x="215" y="70"/>
                </a:cxn>
                <a:cxn ang="0">
                  <a:pos x="252" y="78"/>
                </a:cxn>
                <a:cxn ang="0">
                  <a:pos x="264" y="89"/>
                </a:cxn>
                <a:cxn ang="0">
                  <a:pos x="275" y="102"/>
                </a:cxn>
                <a:cxn ang="0">
                  <a:pos x="264" y="121"/>
                </a:cxn>
                <a:cxn ang="0">
                  <a:pos x="276" y="130"/>
                </a:cxn>
                <a:cxn ang="0">
                  <a:pos x="289" y="151"/>
                </a:cxn>
                <a:cxn ang="0">
                  <a:pos x="288" y="179"/>
                </a:cxn>
                <a:cxn ang="0">
                  <a:pos x="293" y="186"/>
                </a:cxn>
                <a:cxn ang="0">
                  <a:pos x="307" y="209"/>
                </a:cxn>
                <a:cxn ang="0">
                  <a:pos x="322" y="221"/>
                </a:cxn>
                <a:cxn ang="0">
                  <a:pos x="325" y="228"/>
                </a:cxn>
                <a:cxn ang="0">
                  <a:pos x="336" y="250"/>
                </a:cxn>
                <a:cxn ang="0">
                  <a:pos x="317" y="235"/>
                </a:cxn>
                <a:cxn ang="0">
                  <a:pos x="302" y="243"/>
                </a:cxn>
                <a:cxn ang="0">
                  <a:pos x="283" y="233"/>
                </a:cxn>
                <a:cxn ang="0">
                  <a:pos x="258" y="218"/>
                </a:cxn>
                <a:cxn ang="0">
                  <a:pos x="243" y="206"/>
                </a:cxn>
                <a:cxn ang="0">
                  <a:pos x="236" y="208"/>
                </a:cxn>
                <a:cxn ang="0">
                  <a:pos x="231" y="191"/>
                </a:cxn>
                <a:cxn ang="0">
                  <a:pos x="211" y="192"/>
                </a:cxn>
                <a:cxn ang="0">
                  <a:pos x="201" y="181"/>
                </a:cxn>
                <a:cxn ang="0">
                  <a:pos x="195" y="179"/>
                </a:cxn>
                <a:cxn ang="0">
                  <a:pos x="205" y="165"/>
                </a:cxn>
                <a:cxn ang="0">
                  <a:pos x="193" y="156"/>
                </a:cxn>
                <a:cxn ang="0">
                  <a:pos x="175" y="139"/>
                </a:cxn>
                <a:cxn ang="0">
                  <a:pos x="153" y="137"/>
                </a:cxn>
                <a:cxn ang="0">
                  <a:pos x="166" y="133"/>
                </a:cxn>
                <a:cxn ang="0">
                  <a:pos x="152" y="126"/>
                </a:cxn>
                <a:cxn ang="0">
                  <a:pos x="150" y="125"/>
                </a:cxn>
                <a:cxn ang="0">
                  <a:pos x="133" y="123"/>
                </a:cxn>
                <a:cxn ang="0">
                  <a:pos x="122" y="113"/>
                </a:cxn>
                <a:cxn ang="0">
                  <a:pos x="85" y="96"/>
                </a:cxn>
                <a:cxn ang="0">
                  <a:pos x="40" y="92"/>
                </a:cxn>
                <a:cxn ang="0">
                  <a:pos x="20" y="90"/>
                </a:cxn>
                <a:cxn ang="0">
                  <a:pos x="34" y="82"/>
                </a:cxn>
                <a:cxn ang="0">
                  <a:pos x="1" y="72"/>
                </a:cxn>
                <a:cxn ang="0">
                  <a:pos x="17" y="62"/>
                </a:cxn>
                <a:cxn ang="0">
                  <a:pos x="7" y="55"/>
                </a:cxn>
                <a:cxn ang="0">
                  <a:pos x="16" y="39"/>
                </a:cxn>
                <a:cxn ang="0">
                  <a:pos x="6" y="32"/>
                </a:cxn>
                <a:cxn ang="0">
                  <a:pos x="23" y="34"/>
                </a:cxn>
                <a:cxn ang="0">
                  <a:pos x="35" y="24"/>
                </a:cxn>
                <a:cxn ang="0">
                  <a:pos x="17" y="20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52" y="14"/>
                </a:cxn>
                <a:cxn ang="0">
                  <a:pos x="67" y="9"/>
                </a:cxn>
                <a:cxn ang="0">
                  <a:pos x="75" y="12"/>
                </a:cxn>
                <a:cxn ang="0">
                  <a:pos x="69" y="0"/>
                </a:cxn>
              </a:cxnLst>
              <a:rect l="0" t="0" r="r" b="b"/>
              <a:pathLst>
                <a:path w="342" h="250">
                  <a:moveTo>
                    <a:pt x="28" y="17"/>
                  </a:moveTo>
                  <a:lnTo>
                    <a:pt x="27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7"/>
                  </a:lnTo>
                  <a:close/>
                  <a:moveTo>
                    <a:pt x="69" y="0"/>
                  </a:moveTo>
                  <a:lnTo>
                    <a:pt x="70" y="0"/>
                  </a:lnTo>
                  <a:lnTo>
                    <a:pt x="75" y="1"/>
                  </a:lnTo>
                  <a:lnTo>
                    <a:pt x="80" y="3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2" y="14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4"/>
                  </a:lnTo>
                  <a:lnTo>
                    <a:pt x="124" y="26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30"/>
                  </a:lnTo>
                  <a:lnTo>
                    <a:pt x="146" y="31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52" y="35"/>
                  </a:lnTo>
                  <a:lnTo>
                    <a:pt x="159" y="39"/>
                  </a:lnTo>
                  <a:lnTo>
                    <a:pt x="166" y="42"/>
                  </a:lnTo>
                  <a:lnTo>
                    <a:pt x="173" y="45"/>
                  </a:lnTo>
                  <a:lnTo>
                    <a:pt x="177" y="45"/>
                  </a:lnTo>
                  <a:lnTo>
                    <a:pt x="181" y="44"/>
                  </a:lnTo>
                  <a:lnTo>
                    <a:pt x="185" y="43"/>
                  </a:lnTo>
                  <a:lnTo>
                    <a:pt x="188" y="43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1" y="50"/>
                  </a:lnTo>
                  <a:lnTo>
                    <a:pt x="192" y="52"/>
                  </a:lnTo>
                  <a:lnTo>
                    <a:pt x="194" y="53"/>
                  </a:lnTo>
                  <a:lnTo>
                    <a:pt x="197" y="52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5" y="53"/>
                  </a:lnTo>
                  <a:lnTo>
                    <a:pt x="204" y="55"/>
                  </a:lnTo>
                  <a:lnTo>
                    <a:pt x="202" y="58"/>
                  </a:lnTo>
                  <a:lnTo>
                    <a:pt x="199" y="60"/>
                  </a:lnTo>
                  <a:lnTo>
                    <a:pt x="196" y="62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8" y="67"/>
                  </a:lnTo>
                  <a:lnTo>
                    <a:pt x="215" y="70"/>
                  </a:lnTo>
                  <a:lnTo>
                    <a:pt x="223" y="72"/>
                  </a:lnTo>
                  <a:lnTo>
                    <a:pt x="231" y="73"/>
                  </a:lnTo>
                  <a:lnTo>
                    <a:pt x="238" y="74"/>
                  </a:lnTo>
                  <a:lnTo>
                    <a:pt x="243" y="74"/>
                  </a:lnTo>
                  <a:lnTo>
                    <a:pt x="248" y="74"/>
                  </a:lnTo>
                  <a:lnTo>
                    <a:pt x="251" y="75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81"/>
                  </a:lnTo>
                  <a:lnTo>
                    <a:pt x="247" y="86"/>
                  </a:lnTo>
                  <a:lnTo>
                    <a:pt x="252" y="83"/>
                  </a:lnTo>
                  <a:lnTo>
                    <a:pt x="259" y="82"/>
                  </a:lnTo>
                  <a:lnTo>
                    <a:pt x="261" y="82"/>
                  </a:lnTo>
                  <a:lnTo>
                    <a:pt x="264" y="87"/>
                  </a:lnTo>
                  <a:lnTo>
                    <a:pt x="264" y="88"/>
                  </a:lnTo>
                  <a:lnTo>
                    <a:pt x="264" y="89"/>
                  </a:lnTo>
                  <a:lnTo>
                    <a:pt x="263" y="89"/>
                  </a:lnTo>
                  <a:lnTo>
                    <a:pt x="263" y="89"/>
                  </a:lnTo>
                  <a:lnTo>
                    <a:pt x="262" y="89"/>
                  </a:lnTo>
                  <a:lnTo>
                    <a:pt x="262" y="90"/>
                  </a:lnTo>
                  <a:lnTo>
                    <a:pt x="265" y="93"/>
                  </a:lnTo>
                  <a:lnTo>
                    <a:pt x="269" y="97"/>
                  </a:lnTo>
                  <a:lnTo>
                    <a:pt x="272" y="100"/>
                  </a:lnTo>
                  <a:lnTo>
                    <a:pt x="275" y="102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68" y="110"/>
                  </a:lnTo>
                  <a:lnTo>
                    <a:pt x="265" y="112"/>
                  </a:lnTo>
                  <a:lnTo>
                    <a:pt x="262" y="114"/>
                  </a:lnTo>
                  <a:lnTo>
                    <a:pt x="261" y="117"/>
                  </a:lnTo>
                  <a:lnTo>
                    <a:pt x="262" y="120"/>
                  </a:lnTo>
                  <a:lnTo>
                    <a:pt x="264" y="121"/>
                  </a:lnTo>
                  <a:lnTo>
                    <a:pt x="267" y="122"/>
                  </a:lnTo>
                  <a:lnTo>
                    <a:pt x="271" y="122"/>
                  </a:lnTo>
                  <a:lnTo>
                    <a:pt x="273" y="124"/>
                  </a:lnTo>
                  <a:lnTo>
                    <a:pt x="274" y="124"/>
                  </a:lnTo>
                  <a:lnTo>
                    <a:pt x="273" y="126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6" y="130"/>
                  </a:lnTo>
                  <a:lnTo>
                    <a:pt x="276" y="130"/>
                  </a:lnTo>
                  <a:lnTo>
                    <a:pt x="277" y="131"/>
                  </a:lnTo>
                  <a:lnTo>
                    <a:pt x="280" y="135"/>
                  </a:lnTo>
                  <a:lnTo>
                    <a:pt x="284" y="138"/>
                  </a:lnTo>
                  <a:lnTo>
                    <a:pt x="286" y="142"/>
                  </a:lnTo>
                  <a:lnTo>
                    <a:pt x="287" y="144"/>
                  </a:lnTo>
                  <a:lnTo>
                    <a:pt x="289" y="150"/>
                  </a:lnTo>
                  <a:lnTo>
                    <a:pt x="289" y="151"/>
                  </a:lnTo>
                  <a:lnTo>
                    <a:pt x="288" y="156"/>
                  </a:lnTo>
                  <a:lnTo>
                    <a:pt x="287" y="162"/>
                  </a:lnTo>
                  <a:lnTo>
                    <a:pt x="286" y="166"/>
                  </a:lnTo>
                  <a:lnTo>
                    <a:pt x="284" y="169"/>
                  </a:lnTo>
                  <a:lnTo>
                    <a:pt x="283" y="172"/>
                  </a:lnTo>
                  <a:lnTo>
                    <a:pt x="283" y="176"/>
                  </a:lnTo>
                  <a:lnTo>
                    <a:pt x="285" y="178"/>
                  </a:lnTo>
                  <a:lnTo>
                    <a:pt x="288" y="179"/>
                  </a:lnTo>
                  <a:lnTo>
                    <a:pt x="292" y="180"/>
                  </a:lnTo>
                  <a:lnTo>
                    <a:pt x="295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7" y="184"/>
                  </a:lnTo>
                  <a:lnTo>
                    <a:pt x="294" y="185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89"/>
                  </a:lnTo>
                  <a:lnTo>
                    <a:pt x="302" y="190"/>
                  </a:lnTo>
                  <a:lnTo>
                    <a:pt x="306" y="191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206"/>
                  </a:lnTo>
                  <a:lnTo>
                    <a:pt x="307" y="209"/>
                  </a:lnTo>
                  <a:lnTo>
                    <a:pt x="309" y="211"/>
                  </a:lnTo>
                  <a:lnTo>
                    <a:pt x="314" y="211"/>
                  </a:lnTo>
                  <a:lnTo>
                    <a:pt x="316" y="211"/>
                  </a:lnTo>
                  <a:lnTo>
                    <a:pt x="321" y="216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5" y="223"/>
                  </a:lnTo>
                  <a:lnTo>
                    <a:pt x="326" y="224"/>
                  </a:lnTo>
                  <a:lnTo>
                    <a:pt x="328" y="225"/>
                  </a:lnTo>
                  <a:lnTo>
                    <a:pt x="329" y="22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5" y="227"/>
                  </a:lnTo>
                  <a:lnTo>
                    <a:pt x="325" y="228"/>
                  </a:lnTo>
                  <a:lnTo>
                    <a:pt x="329" y="231"/>
                  </a:lnTo>
                  <a:lnTo>
                    <a:pt x="333" y="234"/>
                  </a:lnTo>
                  <a:lnTo>
                    <a:pt x="337" y="237"/>
                  </a:lnTo>
                  <a:lnTo>
                    <a:pt x="340" y="240"/>
                  </a:lnTo>
                  <a:lnTo>
                    <a:pt x="342" y="244"/>
                  </a:lnTo>
                  <a:lnTo>
                    <a:pt x="342" y="246"/>
                  </a:lnTo>
                  <a:lnTo>
                    <a:pt x="339" y="249"/>
                  </a:lnTo>
                  <a:lnTo>
                    <a:pt x="336" y="250"/>
                  </a:lnTo>
                  <a:lnTo>
                    <a:pt x="333" y="250"/>
                  </a:lnTo>
                  <a:lnTo>
                    <a:pt x="331" y="249"/>
                  </a:lnTo>
                  <a:lnTo>
                    <a:pt x="329" y="246"/>
                  </a:lnTo>
                  <a:lnTo>
                    <a:pt x="328" y="242"/>
                  </a:lnTo>
                  <a:lnTo>
                    <a:pt x="326" y="239"/>
                  </a:lnTo>
                  <a:lnTo>
                    <a:pt x="324" y="236"/>
                  </a:lnTo>
                  <a:lnTo>
                    <a:pt x="321" y="235"/>
                  </a:lnTo>
                  <a:lnTo>
                    <a:pt x="317" y="235"/>
                  </a:lnTo>
                  <a:lnTo>
                    <a:pt x="314" y="238"/>
                  </a:lnTo>
                  <a:lnTo>
                    <a:pt x="311" y="241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06" y="248"/>
                  </a:lnTo>
                  <a:lnTo>
                    <a:pt x="306" y="245"/>
                  </a:lnTo>
                  <a:lnTo>
                    <a:pt x="302" y="243"/>
                  </a:lnTo>
                  <a:lnTo>
                    <a:pt x="298" y="242"/>
                  </a:lnTo>
                  <a:lnTo>
                    <a:pt x="296" y="243"/>
                  </a:lnTo>
                  <a:lnTo>
                    <a:pt x="295" y="244"/>
                  </a:lnTo>
                  <a:lnTo>
                    <a:pt x="293" y="244"/>
                  </a:lnTo>
                  <a:lnTo>
                    <a:pt x="290" y="240"/>
                  </a:lnTo>
                  <a:lnTo>
                    <a:pt x="287" y="236"/>
                  </a:lnTo>
                  <a:lnTo>
                    <a:pt x="284" y="233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5" y="233"/>
                  </a:lnTo>
                  <a:lnTo>
                    <a:pt x="268" y="227"/>
                  </a:lnTo>
                  <a:lnTo>
                    <a:pt x="261" y="221"/>
                  </a:lnTo>
                  <a:lnTo>
                    <a:pt x="258" y="218"/>
                  </a:lnTo>
                  <a:lnTo>
                    <a:pt x="255" y="213"/>
                  </a:lnTo>
                  <a:lnTo>
                    <a:pt x="254" y="209"/>
                  </a:lnTo>
                  <a:lnTo>
                    <a:pt x="251" y="205"/>
                  </a:lnTo>
                  <a:lnTo>
                    <a:pt x="249" y="203"/>
                  </a:lnTo>
                  <a:lnTo>
                    <a:pt x="245" y="200"/>
                  </a:lnTo>
                  <a:lnTo>
                    <a:pt x="243" y="201"/>
                  </a:lnTo>
                  <a:lnTo>
                    <a:pt x="243" y="203"/>
                  </a:lnTo>
                  <a:lnTo>
                    <a:pt x="243" y="206"/>
                  </a:lnTo>
                  <a:lnTo>
                    <a:pt x="243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9" y="213"/>
                  </a:lnTo>
                  <a:lnTo>
                    <a:pt x="239" y="212"/>
                  </a:lnTo>
                  <a:lnTo>
                    <a:pt x="238" y="211"/>
                  </a:lnTo>
                  <a:lnTo>
                    <a:pt x="237" y="209"/>
                  </a:lnTo>
                  <a:lnTo>
                    <a:pt x="236" y="208"/>
                  </a:lnTo>
                  <a:lnTo>
                    <a:pt x="235" y="207"/>
                  </a:lnTo>
                  <a:lnTo>
                    <a:pt x="233" y="206"/>
                  </a:lnTo>
                  <a:lnTo>
                    <a:pt x="229" y="204"/>
                  </a:lnTo>
                  <a:lnTo>
                    <a:pt x="227" y="203"/>
                  </a:lnTo>
                  <a:lnTo>
                    <a:pt x="225" y="200"/>
                  </a:lnTo>
                  <a:lnTo>
                    <a:pt x="226" y="198"/>
                  </a:lnTo>
                  <a:lnTo>
                    <a:pt x="230" y="194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29" y="191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15" y="195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12" y="189"/>
                  </a:lnTo>
                  <a:lnTo>
                    <a:pt x="214" y="183"/>
                  </a:lnTo>
                  <a:lnTo>
                    <a:pt x="214" y="180"/>
                  </a:lnTo>
                  <a:lnTo>
                    <a:pt x="213" y="178"/>
                  </a:lnTo>
                  <a:lnTo>
                    <a:pt x="211" y="177"/>
                  </a:lnTo>
                  <a:lnTo>
                    <a:pt x="208" y="178"/>
                  </a:lnTo>
                  <a:lnTo>
                    <a:pt x="204" y="180"/>
                  </a:lnTo>
                  <a:lnTo>
                    <a:pt x="201" y="181"/>
                  </a:lnTo>
                  <a:lnTo>
                    <a:pt x="198" y="182"/>
                  </a:lnTo>
                  <a:lnTo>
                    <a:pt x="197" y="183"/>
                  </a:lnTo>
                  <a:lnTo>
                    <a:pt x="195" y="184"/>
                  </a:lnTo>
                  <a:lnTo>
                    <a:pt x="194" y="18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5" y="180"/>
                  </a:lnTo>
                  <a:lnTo>
                    <a:pt x="195" y="179"/>
                  </a:lnTo>
                  <a:lnTo>
                    <a:pt x="195" y="178"/>
                  </a:lnTo>
                  <a:lnTo>
                    <a:pt x="196" y="177"/>
                  </a:lnTo>
                  <a:lnTo>
                    <a:pt x="198" y="173"/>
                  </a:lnTo>
                  <a:lnTo>
                    <a:pt x="201" y="169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5" y="165"/>
                  </a:lnTo>
                  <a:lnTo>
                    <a:pt x="205" y="164"/>
                  </a:lnTo>
                  <a:lnTo>
                    <a:pt x="205" y="163"/>
                  </a:lnTo>
                  <a:lnTo>
                    <a:pt x="204" y="161"/>
                  </a:lnTo>
                  <a:lnTo>
                    <a:pt x="201" y="159"/>
                  </a:lnTo>
                  <a:lnTo>
                    <a:pt x="199" y="158"/>
                  </a:lnTo>
                  <a:lnTo>
                    <a:pt x="196" y="157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55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2" y="142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41"/>
                  </a:lnTo>
                  <a:lnTo>
                    <a:pt x="168" y="142"/>
                  </a:lnTo>
                  <a:lnTo>
                    <a:pt x="167" y="142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50" y="141"/>
                  </a:lnTo>
                  <a:lnTo>
                    <a:pt x="151" y="139"/>
                  </a:lnTo>
                  <a:lnTo>
                    <a:pt x="153" y="137"/>
                  </a:lnTo>
                  <a:lnTo>
                    <a:pt x="157" y="136"/>
                  </a:lnTo>
                  <a:lnTo>
                    <a:pt x="161" y="135"/>
                  </a:lnTo>
                  <a:lnTo>
                    <a:pt x="165" y="134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68" y="132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5" y="134"/>
                  </a:lnTo>
                  <a:lnTo>
                    <a:pt x="164" y="133"/>
                  </a:lnTo>
                  <a:lnTo>
                    <a:pt x="164" y="133"/>
                  </a:lnTo>
                  <a:lnTo>
                    <a:pt x="161" y="130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8" y="127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0" y="124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5" y="120"/>
                  </a:lnTo>
                  <a:lnTo>
                    <a:pt x="140" y="118"/>
                  </a:lnTo>
                  <a:lnTo>
                    <a:pt x="135" y="119"/>
                  </a:lnTo>
                  <a:lnTo>
                    <a:pt x="134" y="120"/>
                  </a:lnTo>
                  <a:lnTo>
                    <a:pt x="133" y="123"/>
                  </a:lnTo>
                  <a:lnTo>
                    <a:pt x="134" y="125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29" y="127"/>
                  </a:lnTo>
                  <a:lnTo>
                    <a:pt x="127" y="124"/>
                  </a:lnTo>
                  <a:lnTo>
                    <a:pt x="126" y="121"/>
                  </a:lnTo>
                  <a:lnTo>
                    <a:pt x="124" y="116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2" y="111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8"/>
                  </a:lnTo>
                  <a:lnTo>
                    <a:pt x="85" y="96"/>
                  </a:lnTo>
                  <a:lnTo>
                    <a:pt x="79" y="94"/>
                  </a:lnTo>
                  <a:lnTo>
                    <a:pt x="73" y="91"/>
                  </a:lnTo>
                  <a:lnTo>
                    <a:pt x="69" y="89"/>
                  </a:lnTo>
                  <a:lnTo>
                    <a:pt x="64" y="87"/>
                  </a:lnTo>
                  <a:lnTo>
                    <a:pt x="58" y="87"/>
                  </a:lnTo>
                  <a:lnTo>
                    <a:pt x="51" y="88"/>
                  </a:lnTo>
                  <a:lnTo>
                    <a:pt x="44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1" y="94"/>
                  </a:lnTo>
                  <a:lnTo>
                    <a:pt x="27" y="92"/>
                  </a:lnTo>
                  <a:lnTo>
                    <a:pt x="24" y="91"/>
                  </a:lnTo>
                  <a:lnTo>
                    <a:pt x="20" y="90"/>
                  </a:lnTo>
                  <a:lnTo>
                    <a:pt x="17" y="89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7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2634735" y="2787659"/>
              <a:ext cx="14481" cy="130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2" name="Freeform 126"/>
            <p:cNvSpPr>
              <a:spLocks/>
            </p:cNvSpPr>
            <p:nvPr/>
          </p:nvSpPr>
          <p:spPr bwMode="auto">
            <a:xfrm>
              <a:off x="2025076" y="2738423"/>
              <a:ext cx="160742" cy="94128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7" y="4"/>
                </a:cxn>
                <a:cxn ang="0">
                  <a:pos x="40" y="7"/>
                </a:cxn>
                <a:cxn ang="0">
                  <a:pos x="56" y="8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71" y="21"/>
                </a:cxn>
                <a:cxn ang="0">
                  <a:pos x="72" y="24"/>
                </a:cxn>
                <a:cxn ang="0">
                  <a:pos x="76" y="21"/>
                </a:cxn>
                <a:cxn ang="0">
                  <a:pos x="77" y="20"/>
                </a:cxn>
                <a:cxn ang="0">
                  <a:pos x="76" y="18"/>
                </a:cxn>
                <a:cxn ang="0">
                  <a:pos x="75" y="13"/>
                </a:cxn>
                <a:cxn ang="0">
                  <a:pos x="76" y="5"/>
                </a:cxn>
                <a:cxn ang="0">
                  <a:pos x="82" y="1"/>
                </a:cxn>
                <a:cxn ang="0">
                  <a:pos x="87" y="4"/>
                </a:cxn>
                <a:cxn ang="0">
                  <a:pos x="90" y="9"/>
                </a:cxn>
                <a:cxn ang="0">
                  <a:pos x="92" y="29"/>
                </a:cxn>
                <a:cxn ang="0">
                  <a:pos x="97" y="40"/>
                </a:cxn>
                <a:cxn ang="0">
                  <a:pos x="100" y="42"/>
                </a:cxn>
                <a:cxn ang="0">
                  <a:pos x="109" y="46"/>
                </a:cxn>
                <a:cxn ang="0">
                  <a:pos x="111" y="50"/>
                </a:cxn>
                <a:cxn ang="0">
                  <a:pos x="104" y="58"/>
                </a:cxn>
                <a:cxn ang="0">
                  <a:pos x="95" y="63"/>
                </a:cxn>
                <a:cxn ang="0">
                  <a:pos x="84" y="64"/>
                </a:cxn>
                <a:cxn ang="0">
                  <a:pos x="75" y="60"/>
                </a:cxn>
                <a:cxn ang="0">
                  <a:pos x="73" y="54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63" y="59"/>
                </a:cxn>
                <a:cxn ang="0">
                  <a:pos x="49" y="62"/>
                </a:cxn>
                <a:cxn ang="0">
                  <a:pos x="39" y="63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19" y="50"/>
                </a:cxn>
                <a:cxn ang="0">
                  <a:pos x="6" y="46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21" y="36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28" y="30"/>
                </a:cxn>
                <a:cxn ang="0">
                  <a:pos x="22" y="31"/>
                </a:cxn>
                <a:cxn ang="0">
                  <a:pos x="15" y="29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13" y="10"/>
                </a:cxn>
                <a:cxn ang="0">
                  <a:pos x="19" y="8"/>
                </a:cxn>
                <a:cxn ang="0">
                  <a:pos x="23" y="3"/>
                </a:cxn>
                <a:cxn ang="0">
                  <a:pos x="28" y="0"/>
                </a:cxn>
              </a:cxnLst>
              <a:rect l="0" t="0" r="r" b="b"/>
              <a:pathLst>
                <a:path w="111" h="65">
                  <a:moveTo>
                    <a:pt x="28" y="0"/>
                  </a:move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6" y="8"/>
                  </a:lnTo>
                  <a:lnTo>
                    <a:pt x="64" y="9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9"/>
                  </a:lnTo>
                  <a:lnTo>
                    <a:pt x="90" y="15"/>
                  </a:lnTo>
                  <a:lnTo>
                    <a:pt x="92" y="29"/>
                  </a:lnTo>
                  <a:lnTo>
                    <a:pt x="94" y="35"/>
                  </a:lnTo>
                  <a:lnTo>
                    <a:pt x="97" y="40"/>
                  </a:lnTo>
                  <a:lnTo>
                    <a:pt x="98" y="41"/>
                  </a:lnTo>
                  <a:lnTo>
                    <a:pt x="100" y="42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4" y="58"/>
                  </a:lnTo>
                  <a:lnTo>
                    <a:pt x="99" y="61"/>
                  </a:lnTo>
                  <a:lnTo>
                    <a:pt x="95" y="63"/>
                  </a:lnTo>
                  <a:lnTo>
                    <a:pt x="89" y="65"/>
                  </a:lnTo>
                  <a:lnTo>
                    <a:pt x="84" y="64"/>
                  </a:lnTo>
                  <a:lnTo>
                    <a:pt x="77" y="62"/>
                  </a:lnTo>
                  <a:lnTo>
                    <a:pt x="75" y="60"/>
                  </a:lnTo>
                  <a:lnTo>
                    <a:pt x="74" y="57"/>
                  </a:lnTo>
                  <a:lnTo>
                    <a:pt x="73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6" y="55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9" y="62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1" y="36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3" name="Freeform 127"/>
            <p:cNvSpPr>
              <a:spLocks/>
            </p:cNvSpPr>
            <p:nvPr/>
          </p:nvSpPr>
          <p:spPr bwMode="auto">
            <a:xfrm>
              <a:off x="2588395" y="2754352"/>
              <a:ext cx="24619" cy="17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8" y="8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9" y="5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4" name="Freeform 128"/>
            <p:cNvSpPr>
              <a:spLocks/>
            </p:cNvSpPr>
            <p:nvPr/>
          </p:nvSpPr>
          <p:spPr bwMode="auto">
            <a:xfrm>
              <a:off x="2194506" y="2812277"/>
              <a:ext cx="39100" cy="289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5" y="20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27" h="20">
                  <a:moveTo>
                    <a:pt x="12" y="0"/>
                  </a:moveTo>
                  <a:lnTo>
                    <a:pt x="16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5" name="Freeform 129"/>
            <p:cNvSpPr>
              <a:spLocks/>
            </p:cNvSpPr>
            <p:nvPr/>
          </p:nvSpPr>
          <p:spPr bwMode="auto">
            <a:xfrm>
              <a:off x="2323389" y="2845584"/>
              <a:ext cx="5792" cy="434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6" name="Freeform 130"/>
            <p:cNvSpPr>
              <a:spLocks noEditPoints="1"/>
            </p:cNvSpPr>
            <p:nvPr/>
          </p:nvSpPr>
          <p:spPr bwMode="auto">
            <a:xfrm>
              <a:off x="2284289" y="2734078"/>
              <a:ext cx="328724" cy="218667"/>
            </a:xfrm>
            <a:custGeom>
              <a:avLst/>
              <a:gdLst/>
              <a:ahLst/>
              <a:cxnLst>
                <a:cxn ang="0">
                  <a:pos x="189" y="67"/>
                </a:cxn>
                <a:cxn ang="0">
                  <a:pos x="23" y="0"/>
                </a:cxn>
                <a:cxn ang="0">
                  <a:pos x="19" y="10"/>
                </a:cxn>
                <a:cxn ang="0">
                  <a:pos x="29" y="33"/>
                </a:cxn>
                <a:cxn ang="0">
                  <a:pos x="34" y="32"/>
                </a:cxn>
                <a:cxn ang="0">
                  <a:pos x="29" y="26"/>
                </a:cxn>
                <a:cxn ang="0">
                  <a:pos x="23" y="13"/>
                </a:cxn>
                <a:cxn ang="0">
                  <a:pos x="33" y="14"/>
                </a:cxn>
                <a:cxn ang="0">
                  <a:pos x="42" y="1"/>
                </a:cxn>
                <a:cxn ang="0">
                  <a:pos x="54" y="16"/>
                </a:cxn>
                <a:cxn ang="0">
                  <a:pos x="55" y="19"/>
                </a:cxn>
                <a:cxn ang="0">
                  <a:pos x="60" y="20"/>
                </a:cxn>
                <a:cxn ang="0">
                  <a:pos x="70" y="10"/>
                </a:cxn>
                <a:cxn ang="0">
                  <a:pos x="54" y="3"/>
                </a:cxn>
                <a:cxn ang="0">
                  <a:pos x="75" y="9"/>
                </a:cxn>
                <a:cxn ang="0">
                  <a:pos x="90" y="25"/>
                </a:cxn>
                <a:cxn ang="0">
                  <a:pos x="104" y="28"/>
                </a:cxn>
                <a:cxn ang="0">
                  <a:pos x="109" y="25"/>
                </a:cxn>
                <a:cxn ang="0">
                  <a:pos x="114" y="41"/>
                </a:cxn>
                <a:cxn ang="0">
                  <a:pos x="122" y="31"/>
                </a:cxn>
                <a:cxn ang="0">
                  <a:pos x="134" y="34"/>
                </a:cxn>
                <a:cxn ang="0">
                  <a:pos x="133" y="44"/>
                </a:cxn>
                <a:cxn ang="0">
                  <a:pos x="144" y="42"/>
                </a:cxn>
                <a:cxn ang="0">
                  <a:pos x="144" y="51"/>
                </a:cxn>
                <a:cxn ang="0">
                  <a:pos x="152" y="54"/>
                </a:cxn>
                <a:cxn ang="0">
                  <a:pos x="172" y="65"/>
                </a:cxn>
                <a:cxn ang="0">
                  <a:pos x="174" y="64"/>
                </a:cxn>
                <a:cxn ang="0">
                  <a:pos x="175" y="60"/>
                </a:cxn>
                <a:cxn ang="0">
                  <a:pos x="190" y="65"/>
                </a:cxn>
                <a:cxn ang="0">
                  <a:pos x="193" y="69"/>
                </a:cxn>
                <a:cxn ang="0">
                  <a:pos x="213" y="71"/>
                </a:cxn>
                <a:cxn ang="0">
                  <a:pos x="208" y="72"/>
                </a:cxn>
                <a:cxn ang="0">
                  <a:pos x="217" y="79"/>
                </a:cxn>
                <a:cxn ang="0">
                  <a:pos x="207" y="81"/>
                </a:cxn>
                <a:cxn ang="0">
                  <a:pos x="210" y="97"/>
                </a:cxn>
                <a:cxn ang="0">
                  <a:pos x="201" y="83"/>
                </a:cxn>
                <a:cxn ang="0">
                  <a:pos x="193" y="84"/>
                </a:cxn>
                <a:cxn ang="0">
                  <a:pos x="179" y="98"/>
                </a:cxn>
                <a:cxn ang="0">
                  <a:pos x="183" y="96"/>
                </a:cxn>
                <a:cxn ang="0">
                  <a:pos x="190" y="103"/>
                </a:cxn>
                <a:cxn ang="0">
                  <a:pos x="203" y="104"/>
                </a:cxn>
                <a:cxn ang="0">
                  <a:pos x="208" y="109"/>
                </a:cxn>
                <a:cxn ang="0">
                  <a:pos x="216" y="113"/>
                </a:cxn>
                <a:cxn ang="0">
                  <a:pos x="227" y="135"/>
                </a:cxn>
                <a:cxn ang="0">
                  <a:pos x="211" y="151"/>
                </a:cxn>
                <a:cxn ang="0">
                  <a:pos x="184" y="138"/>
                </a:cxn>
                <a:cxn ang="0">
                  <a:pos x="164" y="133"/>
                </a:cxn>
                <a:cxn ang="0">
                  <a:pos x="169" y="130"/>
                </a:cxn>
                <a:cxn ang="0">
                  <a:pos x="149" y="123"/>
                </a:cxn>
                <a:cxn ang="0">
                  <a:pos x="146" y="101"/>
                </a:cxn>
                <a:cxn ang="0">
                  <a:pos x="162" y="87"/>
                </a:cxn>
                <a:cxn ang="0">
                  <a:pos x="144" y="80"/>
                </a:cxn>
                <a:cxn ang="0">
                  <a:pos x="124" y="66"/>
                </a:cxn>
                <a:cxn ang="0">
                  <a:pos x="118" y="65"/>
                </a:cxn>
                <a:cxn ang="0">
                  <a:pos x="107" y="60"/>
                </a:cxn>
                <a:cxn ang="0">
                  <a:pos x="101" y="55"/>
                </a:cxn>
                <a:cxn ang="0">
                  <a:pos x="90" y="48"/>
                </a:cxn>
                <a:cxn ang="0">
                  <a:pos x="76" y="38"/>
                </a:cxn>
                <a:cxn ang="0">
                  <a:pos x="65" y="49"/>
                </a:cxn>
                <a:cxn ang="0">
                  <a:pos x="58" y="50"/>
                </a:cxn>
                <a:cxn ang="0">
                  <a:pos x="21" y="43"/>
                </a:cxn>
                <a:cxn ang="0">
                  <a:pos x="5" y="18"/>
                </a:cxn>
              </a:cxnLst>
              <a:rect l="0" t="0" r="r" b="b"/>
              <a:pathLst>
                <a:path w="227" h="151">
                  <a:moveTo>
                    <a:pt x="184" y="67"/>
                  </a:moveTo>
                  <a:lnTo>
                    <a:pt x="184" y="67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4" y="67"/>
                  </a:lnTo>
                  <a:close/>
                  <a:moveTo>
                    <a:pt x="20" y="0"/>
                  </a:move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2" y="27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5" y="16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61" y="4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5" y="15"/>
                  </a:lnTo>
                  <a:lnTo>
                    <a:pt x="88" y="18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5" y="30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09" y="28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2" y="38"/>
                  </a:lnTo>
                  <a:lnTo>
                    <a:pt x="114" y="41"/>
                  </a:lnTo>
                  <a:lnTo>
                    <a:pt x="117" y="41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0"/>
                  </a:lnTo>
                  <a:lnTo>
                    <a:pt x="134" y="34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4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7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1" y="44"/>
                  </a:lnTo>
                  <a:lnTo>
                    <a:pt x="149" y="47"/>
                  </a:lnTo>
                  <a:lnTo>
                    <a:pt x="144" y="51"/>
                  </a:lnTo>
                  <a:lnTo>
                    <a:pt x="142" y="53"/>
                  </a:lnTo>
                  <a:lnTo>
                    <a:pt x="144" y="54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5" y="55"/>
                  </a:lnTo>
                  <a:lnTo>
                    <a:pt x="158" y="56"/>
                  </a:lnTo>
                  <a:lnTo>
                    <a:pt x="161" y="58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3" y="65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5" y="60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2" y="61"/>
                  </a:lnTo>
                  <a:lnTo>
                    <a:pt x="185" y="62"/>
                  </a:lnTo>
                  <a:lnTo>
                    <a:pt x="190" y="65"/>
                  </a:lnTo>
                  <a:lnTo>
                    <a:pt x="191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8"/>
                  </a:lnTo>
                  <a:lnTo>
                    <a:pt x="193" y="69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9" y="69"/>
                  </a:lnTo>
                  <a:lnTo>
                    <a:pt x="207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9" y="71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4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8" y="86"/>
                  </a:lnTo>
                  <a:lnTo>
                    <a:pt x="210" y="91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9" y="97"/>
                  </a:lnTo>
                  <a:lnTo>
                    <a:pt x="206" y="93"/>
                  </a:lnTo>
                  <a:lnTo>
                    <a:pt x="204" y="88"/>
                  </a:lnTo>
                  <a:lnTo>
                    <a:pt x="201" y="83"/>
                  </a:lnTo>
                  <a:lnTo>
                    <a:pt x="197" y="80"/>
                  </a:lnTo>
                  <a:lnTo>
                    <a:pt x="195" y="80"/>
                  </a:lnTo>
                  <a:lnTo>
                    <a:pt x="194" y="81"/>
                  </a:lnTo>
                  <a:lnTo>
                    <a:pt x="193" y="82"/>
                  </a:lnTo>
                  <a:lnTo>
                    <a:pt x="193" y="84"/>
                  </a:lnTo>
                  <a:lnTo>
                    <a:pt x="192" y="85"/>
                  </a:lnTo>
                  <a:lnTo>
                    <a:pt x="191" y="87"/>
                  </a:lnTo>
                  <a:lnTo>
                    <a:pt x="190" y="88"/>
                  </a:lnTo>
                  <a:lnTo>
                    <a:pt x="185" y="93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6"/>
                  </a:lnTo>
                  <a:lnTo>
                    <a:pt x="185" y="97"/>
                  </a:lnTo>
                  <a:lnTo>
                    <a:pt x="186" y="98"/>
                  </a:lnTo>
                  <a:lnTo>
                    <a:pt x="187" y="100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2" y="105"/>
                  </a:lnTo>
                  <a:lnTo>
                    <a:pt x="195" y="106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4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9" y="108"/>
                  </a:lnTo>
                  <a:lnTo>
                    <a:pt x="209" y="109"/>
                  </a:lnTo>
                  <a:lnTo>
                    <a:pt x="208" y="109"/>
                  </a:lnTo>
                  <a:lnTo>
                    <a:pt x="206" y="111"/>
                  </a:lnTo>
                  <a:lnTo>
                    <a:pt x="207" y="111"/>
                  </a:lnTo>
                  <a:lnTo>
                    <a:pt x="210" y="112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9" y="117"/>
                  </a:lnTo>
                  <a:lnTo>
                    <a:pt x="222" y="120"/>
                  </a:lnTo>
                  <a:lnTo>
                    <a:pt x="225" y="125"/>
                  </a:lnTo>
                  <a:lnTo>
                    <a:pt x="227" y="130"/>
                  </a:lnTo>
                  <a:lnTo>
                    <a:pt x="227" y="135"/>
                  </a:lnTo>
                  <a:lnTo>
                    <a:pt x="227" y="140"/>
                  </a:lnTo>
                  <a:lnTo>
                    <a:pt x="225" y="145"/>
                  </a:lnTo>
                  <a:lnTo>
                    <a:pt x="221" y="148"/>
                  </a:lnTo>
                  <a:lnTo>
                    <a:pt x="216" y="151"/>
                  </a:lnTo>
                  <a:lnTo>
                    <a:pt x="211" y="151"/>
                  </a:lnTo>
                  <a:lnTo>
                    <a:pt x="207" y="150"/>
                  </a:lnTo>
                  <a:lnTo>
                    <a:pt x="203" y="147"/>
                  </a:lnTo>
                  <a:lnTo>
                    <a:pt x="195" y="142"/>
                  </a:lnTo>
                  <a:lnTo>
                    <a:pt x="191" y="140"/>
                  </a:lnTo>
                  <a:lnTo>
                    <a:pt x="184" y="138"/>
                  </a:lnTo>
                  <a:lnTo>
                    <a:pt x="178" y="137"/>
                  </a:lnTo>
                  <a:lnTo>
                    <a:pt x="170" y="13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8" y="132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9" y="130"/>
                  </a:lnTo>
                  <a:lnTo>
                    <a:pt x="165" y="129"/>
                  </a:lnTo>
                  <a:lnTo>
                    <a:pt x="161" y="127"/>
                  </a:lnTo>
                  <a:lnTo>
                    <a:pt x="156" y="125"/>
                  </a:lnTo>
                  <a:lnTo>
                    <a:pt x="152" y="124"/>
                  </a:lnTo>
                  <a:lnTo>
                    <a:pt x="149" y="123"/>
                  </a:lnTo>
                  <a:lnTo>
                    <a:pt x="132" y="118"/>
                  </a:lnTo>
                  <a:lnTo>
                    <a:pt x="135" y="115"/>
                  </a:lnTo>
                  <a:lnTo>
                    <a:pt x="137" y="110"/>
                  </a:lnTo>
                  <a:lnTo>
                    <a:pt x="140" y="106"/>
                  </a:lnTo>
                  <a:lnTo>
                    <a:pt x="146" y="101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2" y="87"/>
                  </a:lnTo>
                  <a:lnTo>
                    <a:pt x="162" y="84"/>
                  </a:lnTo>
                  <a:lnTo>
                    <a:pt x="160" y="82"/>
                  </a:lnTo>
                  <a:lnTo>
                    <a:pt x="157" y="81"/>
                  </a:lnTo>
                  <a:lnTo>
                    <a:pt x="153" y="81"/>
                  </a:lnTo>
                  <a:lnTo>
                    <a:pt x="144" y="80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8" y="70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22" y="65"/>
                  </a:lnTo>
                  <a:lnTo>
                    <a:pt x="120" y="66"/>
                  </a:lnTo>
                  <a:lnTo>
                    <a:pt x="119" y="66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3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5" y="58"/>
                  </a:lnTo>
                  <a:lnTo>
                    <a:pt x="103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6" y="53"/>
                  </a:lnTo>
                  <a:lnTo>
                    <a:pt x="92" y="51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3" y="43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38" y="48"/>
                  </a:lnTo>
                  <a:lnTo>
                    <a:pt x="21" y="43"/>
                  </a:lnTo>
                  <a:lnTo>
                    <a:pt x="4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7" name="Freeform 131"/>
            <p:cNvSpPr>
              <a:spLocks/>
            </p:cNvSpPr>
            <p:nvPr/>
          </p:nvSpPr>
          <p:spPr bwMode="auto">
            <a:xfrm>
              <a:off x="2468202" y="2903509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8" name="Freeform 132"/>
            <p:cNvSpPr>
              <a:spLocks/>
            </p:cNvSpPr>
            <p:nvPr/>
          </p:nvSpPr>
          <p:spPr bwMode="auto">
            <a:xfrm>
              <a:off x="2442135" y="2891924"/>
              <a:ext cx="26066" cy="115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9" name="Freeform 133"/>
            <p:cNvSpPr>
              <a:spLocks noEditPoints="1"/>
            </p:cNvSpPr>
            <p:nvPr/>
          </p:nvSpPr>
          <p:spPr bwMode="auto">
            <a:xfrm>
              <a:off x="2817199" y="2683394"/>
              <a:ext cx="76751" cy="5647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9"/>
                </a:cxn>
                <a:cxn ang="0">
                  <a:pos x="41" y="14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7"/>
                </a:cxn>
                <a:cxn ang="0">
                  <a:pos x="42" y="19"/>
                </a:cxn>
                <a:cxn ang="0">
                  <a:pos x="47" y="22"/>
                </a:cxn>
                <a:cxn ang="0">
                  <a:pos x="48" y="24"/>
                </a:cxn>
                <a:cxn ang="0">
                  <a:pos x="50" y="26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51" y="36"/>
                </a:cxn>
                <a:cxn ang="0">
                  <a:pos x="48" y="37"/>
                </a:cxn>
                <a:cxn ang="0">
                  <a:pos x="43" y="39"/>
                </a:cxn>
                <a:cxn ang="0">
                  <a:pos x="28" y="39"/>
                </a:cxn>
                <a:cxn ang="0">
                  <a:pos x="24" y="37"/>
                </a:cxn>
                <a:cxn ang="0">
                  <a:pos x="22" y="35"/>
                </a:cxn>
                <a:cxn ang="0">
                  <a:pos x="21" y="33"/>
                </a:cxn>
                <a:cxn ang="0">
                  <a:pos x="21" y="30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9"/>
                </a:cxn>
                <a:cxn ang="0">
                  <a:pos x="15" y="30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3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4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8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53" h="39">
                  <a:moveTo>
                    <a:pt x="22" y="26"/>
                  </a:moveTo>
                  <a:lnTo>
                    <a:pt x="23" y="26"/>
                  </a:lnTo>
                  <a:lnTo>
                    <a:pt x="22" y="26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7"/>
                  </a:lnTo>
                  <a:lnTo>
                    <a:pt x="43" y="39"/>
                  </a:lnTo>
                  <a:lnTo>
                    <a:pt x="28" y="39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0" name="Freeform 134"/>
            <p:cNvSpPr>
              <a:spLocks/>
            </p:cNvSpPr>
            <p:nvPr/>
          </p:nvSpPr>
          <p:spPr bwMode="auto">
            <a:xfrm>
              <a:off x="2336422" y="2900613"/>
              <a:ext cx="79647" cy="535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5" y="4"/>
                </a:cxn>
                <a:cxn ang="0">
                  <a:pos x="28" y="6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8" y="15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3" y="25"/>
                </a:cxn>
                <a:cxn ang="0">
                  <a:pos x="55" y="27"/>
                </a:cxn>
                <a:cxn ang="0">
                  <a:pos x="55" y="29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47" y="29"/>
                </a:cxn>
                <a:cxn ang="0">
                  <a:pos x="43" y="28"/>
                </a:cxn>
                <a:cxn ang="0">
                  <a:pos x="39" y="26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4" y="19"/>
                </a:cxn>
                <a:cxn ang="0">
                  <a:pos x="31" y="23"/>
                </a:cxn>
                <a:cxn ang="0">
                  <a:pos x="29" y="28"/>
                </a:cxn>
                <a:cxn ang="0">
                  <a:pos x="26" y="32"/>
                </a:cxn>
                <a:cxn ang="0">
                  <a:pos x="23" y="35"/>
                </a:cxn>
                <a:cxn ang="0">
                  <a:pos x="19" y="37"/>
                </a:cxn>
                <a:cxn ang="0">
                  <a:pos x="17" y="37"/>
                </a:cxn>
                <a:cxn ang="0">
                  <a:pos x="16" y="35"/>
                </a:cxn>
                <a:cxn ang="0">
                  <a:pos x="15" y="32"/>
                </a:cxn>
                <a:cxn ang="0">
                  <a:pos x="14" y="29"/>
                </a:cxn>
                <a:cxn ang="0">
                  <a:pos x="13" y="28"/>
                </a:cxn>
                <a:cxn ang="0">
                  <a:pos x="10" y="28"/>
                </a:cxn>
                <a:cxn ang="0">
                  <a:pos x="5" y="31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21"/>
                </a:cxn>
                <a:cxn ang="0">
                  <a:pos x="8" y="20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5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55" h="37">
                  <a:moveTo>
                    <a:pt x="16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7" y="29"/>
                  </a:lnTo>
                  <a:lnTo>
                    <a:pt x="43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1" y="23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1" name="Freeform 135"/>
            <p:cNvSpPr>
              <a:spLocks/>
            </p:cNvSpPr>
            <p:nvPr/>
          </p:nvSpPr>
          <p:spPr bwMode="auto">
            <a:xfrm>
              <a:off x="2458064" y="2932471"/>
              <a:ext cx="11585" cy="28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2" name="Freeform 136"/>
            <p:cNvSpPr>
              <a:spLocks/>
            </p:cNvSpPr>
            <p:nvPr/>
          </p:nvSpPr>
          <p:spPr bwMode="auto">
            <a:xfrm>
              <a:off x="1663045" y="2996189"/>
              <a:ext cx="17377" cy="33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12" h="23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7" y="1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6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3" name="Freeform 137"/>
            <p:cNvSpPr>
              <a:spLocks/>
            </p:cNvSpPr>
            <p:nvPr/>
          </p:nvSpPr>
          <p:spPr bwMode="auto">
            <a:xfrm>
              <a:off x="3038762" y="2764489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35866" y="2761593"/>
              <a:ext cx="2896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5" name="Freeform 139"/>
            <p:cNvSpPr>
              <a:spLocks noEditPoints="1"/>
            </p:cNvSpPr>
            <p:nvPr/>
          </p:nvSpPr>
          <p:spPr bwMode="auto">
            <a:xfrm>
              <a:off x="1668838" y="3029495"/>
              <a:ext cx="11585" cy="448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4" y="15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8" h="31">
                  <a:moveTo>
                    <a:pt x="5" y="11"/>
                  </a:moveTo>
                  <a:lnTo>
                    <a:pt x="4" y="17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5" y="11"/>
                  </a:lnTo>
                  <a:close/>
                  <a:moveTo>
                    <a:pt x="6" y="2"/>
                  </a:moveTo>
                  <a:lnTo>
                    <a:pt x="6" y="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2"/>
                  </a:lnTo>
                  <a:close/>
                  <a:moveTo>
                    <a:pt x="7" y="0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044554" y="2764489"/>
              <a:ext cx="17377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7" y="6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7" y="6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2995318" y="2726838"/>
              <a:ext cx="149157" cy="1129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25" y="12"/>
                </a:cxn>
                <a:cxn ang="0">
                  <a:pos x="30" y="18"/>
                </a:cxn>
                <a:cxn ang="0">
                  <a:pos x="34" y="21"/>
                </a:cxn>
                <a:cxn ang="0">
                  <a:pos x="33" y="20"/>
                </a:cxn>
                <a:cxn ang="0">
                  <a:pos x="33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2" y="21"/>
                </a:cxn>
                <a:cxn ang="0">
                  <a:pos x="57" y="29"/>
                </a:cxn>
                <a:cxn ang="0">
                  <a:pos x="73" y="39"/>
                </a:cxn>
                <a:cxn ang="0">
                  <a:pos x="86" y="50"/>
                </a:cxn>
                <a:cxn ang="0">
                  <a:pos x="91" y="55"/>
                </a:cxn>
                <a:cxn ang="0">
                  <a:pos x="96" y="66"/>
                </a:cxn>
                <a:cxn ang="0">
                  <a:pos x="103" y="78"/>
                </a:cxn>
                <a:cxn ang="0">
                  <a:pos x="101" y="75"/>
                </a:cxn>
                <a:cxn ang="0">
                  <a:pos x="94" y="67"/>
                </a:cxn>
                <a:cxn ang="0">
                  <a:pos x="88" y="59"/>
                </a:cxn>
                <a:cxn ang="0">
                  <a:pos x="84" y="57"/>
                </a:cxn>
                <a:cxn ang="0">
                  <a:pos x="89" y="62"/>
                </a:cxn>
                <a:cxn ang="0">
                  <a:pos x="89" y="65"/>
                </a:cxn>
                <a:cxn ang="0">
                  <a:pos x="81" y="57"/>
                </a:cxn>
                <a:cxn ang="0">
                  <a:pos x="77" y="54"/>
                </a:cxn>
                <a:cxn ang="0">
                  <a:pos x="75" y="55"/>
                </a:cxn>
                <a:cxn ang="0">
                  <a:pos x="69" y="47"/>
                </a:cxn>
                <a:cxn ang="0">
                  <a:pos x="66" y="43"/>
                </a:cxn>
                <a:cxn ang="0">
                  <a:pos x="64" y="41"/>
                </a:cxn>
                <a:cxn ang="0">
                  <a:pos x="59" y="37"/>
                </a:cxn>
                <a:cxn ang="0">
                  <a:pos x="50" y="29"/>
                </a:cxn>
                <a:cxn ang="0">
                  <a:pos x="46" y="28"/>
                </a:cxn>
                <a:cxn ang="0">
                  <a:pos x="46" y="31"/>
                </a:cxn>
                <a:cxn ang="0">
                  <a:pos x="50" y="34"/>
                </a:cxn>
                <a:cxn ang="0">
                  <a:pos x="51" y="37"/>
                </a:cxn>
                <a:cxn ang="0">
                  <a:pos x="44" y="32"/>
                </a:cxn>
                <a:cxn ang="0">
                  <a:pos x="38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6" y="7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4" y="6"/>
                </a:cxn>
                <a:cxn ang="0">
                  <a:pos x="10" y="0"/>
                </a:cxn>
              </a:cxnLst>
              <a:rect l="0" t="0" r="r" b="b"/>
              <a:pathLst>
                <a:path w="103" h="7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2" y="21"/>
                  </a:lnTo>
                  <a:lnTo>
                    <a:pt x="47" y="24"/>
                  </a:lnTo>
                  <a:lnTo>
                    <a:pt x="57" y="29"/>
                  </a:lnTo>
                  <a:lnTo>
                    <a:pt x="65" y="33"/>
                  </a:lnTo>
                  <a:lnTo>
                    <a:pt x="73" y="39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4"/>
                  </a:lnTo>
                  <a:lnTo>
                    <a:pt x="91" y="55"/>
                  </a:lnTo>
                  <a:lnTo>
                    <a:pt x="92" y="60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3" y="78"/>
                  </a:lnTo>
                  <a:lnTo>
                    <a:pt x="102" y="77"/>
                  </a:lnTo>
                  <a:lnTo>
                    <a:pt x="101" y="75"/>
                  </a:lnTo>
                  <a:lnTo>
                    <a:pt x="98" y="71"/>
                  </a:lnTo>
                  <a:lnTo>
                    <a:pt x="94" y="67"/>
                  </a:lnTo>
                  <a:lnTo>
                    <a:pt x="91" y="62"/>
                  </a:lnTo>
                  <a:lnTo>
                    <a:pt x="88" y="5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1" y="50"/>
                  </a:lnTo>
                  <a:lnTo>
                    <a:pt x="69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7"/>
                  </a:lnTo>
                  <a:lnTo>
                    <a:pt x="55" y="34"/>
                  </a:lnTo>
                  <a:lnTo>
                    <a:pt x="50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8" y="33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4" y="32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1641323" y="3088869"/>
              <a:ext cx="26066" cy="20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069172" y="2789107"/>
              <a:ext cx="70958" cy="695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20" y="13"/>
                </a:cxn>
                <a:cxn ang="0">
                  <a:pos x="27" y="18"/>
                </a:cxn>
                <a:cxn ang="0">
                  <a:pos x="34" y="25"/>
                </a:cxn>
                <a:cxn ang="0">
                  <a:pos x="39" y="32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47" y="44"/>
                </a:cxn>
                <a:cxn ang="0">
                  <a:pos x="49" y="47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5" y="48"/>
                </a:cxn>
                <a:cxn ang="0">
                  <a:pos x="42" y="46"/>
                </a:cxn>
                <a:cxn ang="0">
                  <a:pos x="39" y="43"/>
                </a:cxn>
                <a:cxn ang="0">
                  <a:pos x="36" y="39"/>
                </a:cxn>
                <a:cxn ang="0">
                  <a:pos x="34" y="35"/>
                </a:cxn>
                <a:cxn ang="0">
                  <a:pos x="32" y="31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33" y="33"/>
                </a:cxn>
                <a:cxn ang="0">
                  <a:pos x="33" y="34"/>
                </a:cxn>
                <a:cxn ang="0">
                  <a:pos x="34" y="36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4" y="37"/>
                </a:cxn>
                <a:cxn ang="0">
                  <a:pos x="31" y="33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16" y="23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9" h="48">
                  <a:moveTo>
                    <a:pt x="1" y="0"/>
                  </a:move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20" y="13"/>
                  </a:lnTo>
                  <a:lnTo>
                    <a:pt x="27" y="18"/>
                  </a:lnTo>
                  <a:lnTo>
                    <a:pt x="34" y="25"/>
                  </a:lnTo>
                  <a:lnTo>
                    <a:pt x="39" y="32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1668838" y="3193133"/>
              <a:ext cx="41996" cy="781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6"/>
                </a:cxn>
                <a:cxn ang="0">
                  <a:pos x="20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23" y="27"/>
                </a:cxn>
                <a:cxn ang="0">
                  <a:pos x="27" y="37"/>
                </a:cxn>
                <a:cxn ang="0">
                  <a:pos x="28" y="40"/>
                </a:cxn>
                <a:cxn ang="0">
                  <a:pos x="29" y="43"/>
                </a:cxn>
                <a:cxn ang="0">
                  <a:pos x="29" y="50"/>
                </a:cxn>
                <a:cxn ang="0">
                  <a:pos x="28" y="53"/>
                </a:cxn>
                <a:cxn ang="0">
                  <a:pos x="25" y="54"/>
                </a:cxn>
                <a:cxn ang="0">
                  <a:pos x="22" y="54"/>
                </a:cxn>
                <a:cxn ang="0">
                  <a:pos x="17" y="51"/>
                </a:cxn>
                <a:cxn ang="0">
                  <a:pos x="13" y="47"/>
                </a:cxn>
                <a:cxn ang="0">
                  <a:pos x="10" y="42"/>
                </a:cxn>
                <a:cxn ang="0">
                  <a:pos x="10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4" y="39"/>
                </a:cxn>
                <a:cxn ang="0">
                  <a:pos x="15" y="38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37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29" h="54">
                  <a:moveTo>
                    <a:pt x="4" y="0"/>
                  </a:moveTo>
                  <a:lnTo>
                    <a:pt x="13" y="6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28" y="53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3" y="47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2" y="37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2792581" y="3229336"/>
              <a:ext cx="36204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6" y="4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2962011" y="3197477"/>
              <a:ext cx="18826" cy="593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9"/>
                </a:cxn>
                <a:cxn ang="0">
                  <a:pos x="7" y="16"/>
                </a:cxn>
                <a:cxn ang="0">
                  <a:pos x="10" y="25"/>
                </a:cxn>
                <a:cxn ang="0">
                  <a:pos x="13" y="38"/>
                </a:cxn>
                <a:cxn ang="0">
                  <a:pos x="13" y="39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7" y="16"/>
                  </a:lnTo>
                  <a:lnTo>
                    <a:pt x="10" y="2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3" name="Freeform 147"/>
            <p:cNvSpPr>
              <a:spLocks/>
            </p:cNvSpPr>
            <p:nvPr/>
          </p:nvSpPr>
          <p:spPr bwMode="auto">
            <a:xfrm>
              <a:off x="2869331" y="3145345"/>
              <a:ext cx="86887" cy="12019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2" y="16"/>
                </a:cxn>
                <a:cxn ang="0">
                  <a:pos x="20" y="24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8" y="43"/>
                </a:cxn>
                <a:cxn ang="0">
                  <a:pos x="34" y="42"/>
                </a:cxn>
                <a:cxn ang="0">
                  <a:pos x="35" y="36"/>
                </a:cxn>
                <a:cxn ang="0">
                  <a:pos x="37" y="30"/>
                </a:cxn>
                <a:cxn ang="0">
                  <a:pos x="41" y="27"/>
                </a:cxn>
                <a:cxn ang="0">
                  <a:pos x="48" y="31"/>
                </a:cxn>
                <a:cxn ang="0">
                  <a:pos x="48" y="36"/>
                </a:cxn>
                <a:cxn ang="0">
                  <a:pos x="47" y="43"/>
                </a:cxn>
                <a:cxn ang="0">
                  <a:pos x="48" y="43"/>
                </a:cxn>
                <a:cxn ang="0">
                  <a:pos x="53" y="41"/>
                </a:cxn>
                <a:cxn ang="0">
                  <a:pos x="53" y="44"/>
                </a:cxn>
                <a:cxn ang="0">
                  <a:pos x="50" y="48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60" y="41"/>
                </a:cxn>
                <a:cxn ang="0">
                  <a:pos x="59" y="44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6" y="56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56" y="61"/>
                </a:cxn>
                <a:cxn ang="0">
                  <a:pos x="58" y="66"/>
                </a:cxn>
                <a:cxn ang="0">
                  <a:pos x="51" y="76"/>
                </a:cxn>
                <a:cxn ang="0">
                  <a:pos x="47" y="79"/>
                </a:cxn>
                <a:cxn ang="0">
                  <a:pos x="49" y="75"/>
                </a:cxn>
                <a:cxn ang="0">
                  <a:pos x="54" y="67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39" y="65"/>
                </a:cxn>
                <a:cxn ang="0">
                  <a:pos x="37" y="72"/>
                </a:cxn>
                <a:cxn ang="0">
                  <a:pos x="31" y="75"/>
                </a:cxn>
                <a:cxn ang="0">
                  <a:pos x="18" y="76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6" y="79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8" y="63"/>
                </a:cxn>
                <a:cxn ang="0">
                  <a:pos x="4" y="66"/>
                </a:cxn>
                <a:cxn ang="0">
                  <a:pos x="1" y="65"/>
                </a:cxn>
                <a:cxn ang="0">
                  <a:pos x="3" y="62"/>
                </a:cxn>
                <a:cxn ang="0">
                  <a:pos x="4" y="60"/>
                </a:cxn>
                <a:cxn ang="0">
                  <a:pos x="1" y="26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0" h="83">
                  <a:moveTo>
                    <a:pt x="6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7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8"/>
                  </a:lnTo>
                  <a:lnTo>
                    <a:pt x="55" y="45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5"/>
                  </a:lnTo>
                  <a:lnTo>
                    <a:pt x="52" y="71"/>
                  </a:lnTo>
                  <a:lnTo>
                    <a:pt x="54" y="67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7" y="72"/>
                  </a:lnTo>
                  <a:lnTo>
                    <a:pt x="35" y="74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8" y="76"/>
                  </a:lnTo>
                  <a:lnTo>
                    <a:pt x="15" y="78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7" y="82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7" y="74"/>
                  </a:lnTo>
                  <a:lnTo>
                    <a:pt x="10" y="70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3" y="43"/>
                  </a:lnTo>
                  <a:lnTo>
                    <a:pt x="1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4" name="Freeform 148"/>
            <p:cNvSpPr>
              <a:spLocks/>
            </p:cNvSpPr>
            <p:nvPr/>
          </p:nvSpPr>
          <p:spPr bwMode="auto">
            <a:xfrm>
              <a:off x="2951875" y="3229336"/>
              <a:ext cx="10137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5" name="Freeform 149"/>
            <p:cNvSpPr>
              <a:spLocks/>
            </p:cNvSpPr>
            <p:nvPr/>
          </p:nvSpPr>
          <p:spPr bwMode="auto">
            <a:xfrm>
              <a:off x="2691212" y="3508824"/>
              <a:ext cx="39100" cy="231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9" y="9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6" name="Freeform 150"/>
            <p:cNvSpPr>
              <a:spLocks/>
            </p:cNvSpPr>
            <p:nvPr/>
          </p:nvSpPr>
          <p:spPr bwMode="auto">
            <a:xfrm>
              <a:off x="1755725" y="3853477"/>
              <a:ext cx="7241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7" name="Freeform 151"/>
            <p:cNvSpPr>
              <a:spLocks/>
            </p:cNvSpPr>
            <p:nvPr/>
          </p:nvSpPr>
          <p:spPr bwMode="auto">
            <a:xfrm>
              <a:off x="2685420" y="3951950"/>
              <a:ext cx="10137" cy="217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8" name="Freeform 152"/>
            <p:cNvSpPr>
              <a:spLocks/>
            </p:cNvSpPr>
            <p:nvPr/>
          </p:nvSpPr>
          <p:spPr bwMode="auto">
            <a:xfrm>
              <a:off x="2669490" y="3947605"/>
              <a:ext cx="18826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9" name="Freeform 153"/>
            <p:cNvSpPr>
              <a:spLocks/>
            </p:cNvSpPr>
            <p:nvPr/>
          </p:nvSpPr>
          <p:spPr bwMode="auto">
            <a:xfrm>
              <a:off x="2500060" y="4067800"/>
              <a:ext cx="267903" cy="7675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7" y="3"/>
                </a:cxn>
                <a:cxn ang="0">
                  <a:pos x="76" y="3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9" y="9"/>
                </a:cxn>
                <a:cxn ang="0">
                  <a:pos x="123" y="10"/>
                </a:cxn>
                <a:cxn ang="0">
                  <a:pos x="137" y="17"/>
                </a:cxn>
                <a:cxn ang="0">
                  <a:pos x="146" y="23"/>
                </a:cxn>
                <a:cxn ang="0">
                  <a:pos x="149" y="22"/>
                </a:cxn>
                <a:cxn ang="0">
                  <a:pos x="152" y="22"/>
                </a:cxn>
                <a:cxn ang="0">
                  <a:pos x="162" y="27"/>
                </a:cxn>
                <a:cxn ang="0">
                  <a:pos x="170" y="29"/>
                </a:cxn>
                <a:cxn ang="0">
                  <a:pos x="176" y="28"/>
                </a:cxn>
                <a:cxn ang="0">
                  <a:pos x="181" y="27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0" y="42"/>
                </a:cxn>
                <a:cxn ang="0">
                  <a:pos x="166" y="44"/>
                </a:cxn>
                <a:cxn ang="0">
                  <a:pos x="141" y="52"/>
                </a:cxn>
                <a:cxn ang="0">
                  <a:pos x="133" y="53"/>
                </a:cxn>
                <a:cxn ang="0">
                  <a:pos x="140" y="45"/>
                </a:cxn>
                <a:cxn ang="0">
                  <a:pos x="144" y="40"/>
                </a:cxn>
                <a:cxn ang="0">
                  <a:pos x="142" y="37"/>
                </a:cxn>
                <a:cxn ang="0">
                  <a:pos x="130" y="35"/>
                </a:cxn>
                <a:cxn ang="0">
                  <a:pos x="118" y="33"/>
                </a:cxn>
                <a:cxn ang="0">
                  <a:pos x="115" y="29"/>
                </a:cxn>
                <a:cxn ang="0">
                  <a:pos x="113" y="23"/>
                </a:cxn>
                <a:cxn ang="0">
                  <a:pos x="111" y="24"/>
                </a:cxn>
                <a:cxn ang="0">
                  <a:pos x="96" y="21"/>
                </a:cxn>
                <a:cxn ang="0">
                  <a:pos x="74" y="17"/>
                </a:cxn>
                <a:cxn ang="0">
                  <a:pos x="59" y="19"/>
                </a:cxn>
                <a:cxn ang="0">
                  <a:pos x="43" y="22"/>
                </a:cxn>
                <a:cxn ang="0">
                  <a:pos x="31" y="25"/>
                </a:cxn>
                <a:cxn ang="0">
                  <a:pos x="23" y="26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1" y="35"/>
                </a:cxn>
                <a:cxn ang="0">
                  <a:pos x="6" y="27"/>
                </a:cxn>
                <a:cxn ang="0">
                  <a:pos x="18" y="15"/>
                </a:cxn>
                <a:cxn ang="0">
                  <a:pos x="35" y="8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85" h="53">
                  <a:moveTo>
                    <a:pt x="68" y="0"/>
                  </a:moveTo>
                  <a:lnTo>
                    <a:pt x="68" y="1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9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7" y="24"/>
                  </a:lnTo>
                  <a:lnTo>
                    <a:pt x="162" y="27"/>
                  </a:lnTo>
                  <a:lnTo>
                    <a:pt x="167" y="29"/>
                  </a:lnTo>
                  <a:lnTo>
                    <a:pt x="170" y="29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5" y="29"/>
                  </a:lnTo>
                  <a:lnTo>
                    <a:pt x="185" y="32"/>
                  </a:lnTo>
                  <a:lnTo>
                    <a:pt x="185" y="38"/>
                  </a:lnTo>
                  <a:lnTo>
                    <a:pt x="184" y="40"/>
                  </a:lnTo>
                  <a:lnTo>
                    <a:pt x="180" y="42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41" y="52"/>
                  </a:lnTo>
                  <a:lnTo>
                    <a:pt x="134" y="53"/>
                  </a:lnTo>
                  <a:lnTo>
                    <a:pt x="133" y="53"/>
                  </a:lnTo>
                  <a:lnTo>
                    <a:pt x="133" y="52"/>
                  </a:lnTo>
                  <a:lnTo>
                    <a:pt x="140" y="4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30" y="35"/>
                  </a:lnTo>
                  <a:lnTo>
                    <a:pt x="124" y="35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5" y="29"/>
                  </a:lnTo>
                  <a:lnTo>
                    <a:pt x="114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96" y="21"/>
                  </a:lnTo>
                  <a:lnTo>
                    <a:pt x="81" y="18"/>
                  </a:lnTo>
                  <a:lnTo>
                    <a:pt x="74" y="17"/>
                  </a:lnTo>
                  <a:lnTo>
                    <a:pt x="67" y="18"/>
                  </a:lnTo>
                  <a:lnTo>
                    <a:pt x="59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3" y="26"/>
                  </a:lnTo>
                  <a:lnTo>
                    <a:pt x="18" y="27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0" name="Freeform 154"/>
            <p:cNvSpPr>
              <a:spLocks/>
            </p:cNvSpPr>
            <p:nvPr/>
          </p:nvSpPr>
          <p:spPr bwMode="auto">
            <a:xfrm>
              <a:off x="2888157" y="2610988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1" name="Freeform 155"/>
            <p:cNvSpPr>
              <a:spLocks noEditPoints="1"/>
            </p:cNvSpPr>
            <p:nvPr/>
          </p:nvSpPr>
          <p:spPr bwMode="auto">
            <a:xfrm>
              <a:off x="2893950" y="2613884"/>
              <a:ext cx="28962" cy="1737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0" y="1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" y="1"/>
                  </a:moveTo>
                  <a:lnTo>
                    <a:pt x="20" y="12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2" name="Freeform 156"/>
            <p:cNvSpPr>
              <a:spLocks/>
            </p:cNvSpPr>
            <p:nvPr/>
          </p:nvSpPr>
          <p:spPr bwMode="auto">
            <a:xfrm>
              <a:off x="2831680" y="2580577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3" name="Freeform 157"/>
            <p:cNvSpPr>
              <a:spLocks/>
            </p:cNvSpPr>
            <p:nvPr/>
          </p:nvSpPr>
          <p:spPr bwMode="auto">
            <a:xfrm>
              <a:off x="2838921" y="2583473"/>
              <a:ext cx="26066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8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4" name="Freeform 158"/>
            <p:cNvSpPr>
              <a:spLocks/>
            </p:cNvSpPr>
            <p:nvPr/>
          </p:nvSpPr>
          <p:spPr bwMode="auto">
            <a:xfrm>
              <a:off x="2668042" y="2509619"/>
              <a:ext cx="14481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5" name="Freeform 159"/>
            <p:cNvSpPr>
              <a:spLocks/>
            </p:cNvSpPr>
            <p:nvPr/>
          </p:nvSpPr>
          <p:spPr bwMode="auto">
            <a:xfrm>
              <a:off x="2778100" y="4104002"/>
              <a:ext cx="149157" cy="6661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8" y="3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9" y="4"/>
                </a:cxn>
                <a:cxn ang="0">
                  <a:pos x="103" y="10"/>
                </a:cxn>
                <a:cxn ang="0">
                  <a:pos x="97" y="17"/>
                </a:cxn>
                <a:cxn ang="0">
                  <a:pos x="94" y="16"/>
                </a:cxn>
                <a:cxn ang="0">
                  <a:pos x="84" y="16"/>
                </a:cxn>
                <a:cxn ang="0">
                  <a:pos x="74" y="21"/>
                </a:cxn>
                <a:cxn ang="0">
                  <a:pos x="67" y="27"/>
                </a:cxn>
                <a:cxn ang="0">
                  <a:pos x="65" y="25"/>
                </a:cxn>
                <a:cxn ang="0">
                  <a:pos x="60" y="25"/>
                </a:cxn>
                <a:cxn ang="0">
                  <a:pos x="51" y="34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37" y="35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7" y="41"/>
                </a:cxn>
                <a:cxn ang="0">
                  <a:pos x="11" y="46"/>
                </a:cxn>
                <a:cxn ang="0">
                  <a:pos x="3" y="44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9" y="35"/>
                </a:cxn>
                <a:cxn ang="0">
                  <a:pos x="19" y="35"/>
                </a:cxn>
                <a:cxn ang="0">
                  <a:pos x="25" y="35"/>
                </a:cxn>
                <a:cxn ang="0">
                  <a:pos x="30" y="31"/>
                </a:cxn>
                <a:cxn ang="0">
                  <a:pos x="29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8" y="6"/>
                </a:cxn>
                <a:cxn ang="0">
                  <a:pos x="34" y="7"/>
                </a:cxn>
                <a:cxn ang="0">
                  <a:pos x="45" y="6"/>
                </a:cxn>
                <a:cxn ang="0">
                  <a:pos x="61" y="1"/>
                </a:cxn>
              </a:cxnLst>
              <a:rect l="0" t="0" r="r" b="b"/>
              <a:pathLst>
                <a:path w="103" h="46">
                  <a:moveTo>
                    <a:pt x="69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84" y="16"/>
                  </a:lnTo>
                  <a:lnTo>
                    <a:pt x="77" y="19"/>
                  </a:lnTo>
                  <a:lnTo>
                    <a:pt x="74" y="21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6" name="Freeform 160"/>
            <p:cNvSpPr>
              <a:spLocks/>
            </p:cNvSpPr>
            <p:nvPr/>
          </p:nvSpPr>
          <p:spPr bwMode="auto">
            <a:xfrm>
              <a:off x="2950426" y="4102554"/>
              <a:ext cx="28962" cy="217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0" h="15">
                  <a:moveTo>
                    <a:pt x="15" y="0"/>
                  </a:move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7" name="Freeform 161"/>
            <p:cNvSpPr>
              <a:spLocks/>
            </p:cNvSpPr>
            <p:nvPr/>
          </p:nvSpPr>
          <p:spPr bwMode="auto">
            <a:xfrm>
              <a:off x="2319044" y="4652841"/>
              <a:ext cx="20274" cy="21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7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8" name="Freeform 162"/>
            <p:cNvSpPr>
              <a:spLocks noEditPoints="1"/>
            </p:cNvSpPr>
            <p:nvPr/>
          </p:nvSpPr>
          <p:spPr bwMode="auto">
            <a:xfrm>
              <a:off x="1437138" y="2674705"/>
              <a:ext cx="1973792" cy="2243143"/>
            </a:xfrm>
            <a:custGeom>
              <a:avLst/>
              <a:gdLst/>
              <a:ahLst/>
              <a:cxnLst>
                <a:cxn ang="0">
                  <a:pos x="782" y="897"/>
                </a:cxn>
                <a:cxn ang="0">
                  <a:pos x="586" y="158"/>
                </a:cxn>
                <a:cxn ang="0">
                  <a:pos x="232" y="0"/>
                </a:cxn>
                <a:cxn ang="0">
                  <a:pos x="289" y="51"/>
                </a:cxn>
                <a:cxn ang="0">
                  <a:pos x="376" y="78"/>
                </a:cxn>
                <a:cxn ang="0">
                  <a:pos x="458" y="132"/>
                </a:cxn>
                <a:cxn ang="0">
                  <a:pos x="545" y="128"/>
                </a:cxn>
                <a:cxn ang="0">
                  <a:pos x="553" y="51"/>
                </a:cxn>
                <a:cxn ang="0">
                  <a:pos x="615" y="130"/>
                </a:cxn>
                <a:cxn ang="0">
                  <a:pos x="631" y="133"/>
                </a:cxn>
                <a:cxn ang="0">
                  <a:pos x="604" y="179"/>
                </a:cxn>
                <a:cxn ang="0">
                  <a:pos x="573" y="211"/>
                </a:cxn>
                <a:cxn ang="0">
                  <a:pos x="574" y="302"/>
                </a:cxn>
                <a:cxn ang="0">
                  <a:pos x="712" y="381"/>
                </a:cxn>
                <a:cxn ang="0">
                  <a:pos x="745" y="364"/>
                </a:cxn>
                <a:cxn ang="0">
                  <a:pos x="713" y="225"/>
                </a:cxn>
                <a:cxn ang="0">
                  <a:pos x="792" y="209"/>
                </a:cxn>
                <a:cxn ang="0">
                  <a:pos x="835" y="246"/>
                </a:cxn>
                <a:cxn ang="0">
                  <a:pos x="869" y="234"/>
                </a:cxn>
                <a:cxn ang="0">
                  <a:pos x="934" y="306"/>
                </a:cxn>
                <a:cxn ang="0">
                  <a:pos x="897" y="394"/>
                </a:cxn>
                <a:cxn ang="0">
                  <a:pos x="914" y="427"/>
                </a:cxn>
                <a:cxn ang="0">
                  <a:pos x="919" y="498"/>
                </a:cxn>
                <a:cxn ang="0">
                  <a:pos x="861" y="637"/>
                </a:cxn>
                <a:cxn ang="0">
                  <a:pos x="860" y="686"/>
                </a:cxn>
                <a:cxn ang="0">
                  <a:pos x="812" y="760"/>
                </a:cxn>
                <a:cxn ang="0">
                  <a:pos x="800" y="920"/>
                </a:cxn>
                <a:cxn ang="0">
                  <a:pos x="716" y="841"/>
                </a:cxn>
                <a:cxn ang="0">
                  <a:pos x="630" y="860"/>
                </a:cxn>
                <a:cxn ang="0">
                  <a:pos x="547" y="851"/>
                </a:cxn>
                <a:cxn ang="0">
                  <a:pos x="495" y="946"/>
                </a:cxn>
                <a:cxn ang="0">
                  <a:pos x="625" y="1046"/>
                </a:cxn>
                <a:cxn ang="0">
                  <a:pos x="675" y="1075"/>
                </a:cxn>
                <a:cxn ang="0">
                  <a:pos x="761" y="1164"/>
                </a:cxn>
                <a:cxn ang="0">
                  <a:pos x="927" y="1156"/>
                </a:cxn>
                <a:cxn ang="0">
                  <a:pos x="1036" y="1130"/>
                </a:cxn>
                <a:cxn ang="0">
                  <a:pos x="1117" y="1100"/>
                </a:cxn>
                <a:cxn ang="0">
                  <a:pos x="1220" y="1115"/>
                </a:cxn>
                <a:cxn ang="0">
                  <a:pos x="1253" y="1165"/>
                </a:cxn>
                <a:cxn ang="0">
                  <a:pos x="1307" y="1135"/>
                </a:cxn>
                <a:cxn ang="0">
                  <a:pos x="853" y="1549"/>
                </a:cxn>
                <a:cxn ang="0">
                  <a:pos x="835" y="1436"/>
                </a:cxn>
                <a:cxn ang="0">
                  <a:pos x="818" y="1351"/>
                </a:cxn>
                <a:cxn ang="0">
                  <a:pos x="870" y="1232"/>
                </a:cxn>
                <a:cxn ang="0">
                  <a:pos x="787" y="1231"/>
                </a:cxn>
                <a:cxn ang="0">
                  <a:pos x="685" y="1167"/>
                </a:cxn>
                <a:cxn ang="0">
                  <a:pos x="541" y="1110"/>
                </a:cxn>
                <a:cxn ang="0">
                  <a:pos x="374" y="1056"/>
                </a:cxn>
                <a:cxn ang="0">
                  <a:pos x="310" y="935"/>
                </a:cxn>
                <a:cxn ang="0">
                  <a:pos x="231" y="793"/>
                </a:cxn>
                <a:cxn ang="0">
                  <a:pos x="231" y="856"/>
                </a:cxn>
                <a:cxn ang="0">
                  <a:pos x="232" y="886"/>
                </a:cxn>
                <a:cxn ang="0">
                  <a:pos x="177" y="746"/>
                </a:cxn>
                <a:cxn ang="0">
                  <a:pos x="121" y="586"/>
                </a:cxn>
                <a:cxn ang="0">
                  <a:pos x="188" y="427"/>
                </a:cxn>
                <a:cxn ang="0">
                  <a:pos x="171" y="358"/>
                </a:cxn>
                <a:cxn ang="0">
                  <a:pos x="185" y="277"/>
                </a:cxn>
                <a:cxn ang="0">
                  <a:pos x="190" y="212"/>
                </a:cxn>
                <a:cxn ang="0">
                  <a:pos x="169" y="172"/>
                </a:cxn>
                <a:cxn ang="0">
                  <a:pos x="113" y="133"/>
                </a:cxn>
                <a:cxn ang="0">
                  <a:pos x="28" y="149"/>
                </a:cxn>
                <a:cxn ang="0">
                  <a:pos x="75" y="84"/>
                </a:cxn>
                <a:cxn ang="0">
                  <a:pos x="162" y="20"/>
                </a:cxn>
              </a:cxnLst>
              <a:rect l="0" t="0" r="r" b="b"/>
              <a:pathLst>
                <a:path w="1363" h="1549">
                  <a:moveTo>
                    <a:pt x="1254" y="1171"/>
                  </a:moveTo>
                  <a:lnTo>
                    <a:pt x="1253" y="1173"/>
                  </a:lnTo>
                  <a:lnTo>
                    <a:pt x="1253" y="1175"/>
                  </a:lnTo>
                  <a:lnTo>
                    <a:pt x="1254" y="1176"/>
                  </a:lnTo>
                  <a:lnTo>
                    <a:pt x="1256" y="1176"/>
                  </a:lnTo>
                  <a:lnTo>
                    <a:pt x="1257" y="1175"/>
                  </a:lnTo>
                  <a:lnTo>
                    <a:pt x="1260" y="1173"/>
                  </a:lnTo>
                  <a:lnTo>
                    <a:pt x="1258" y="1174"/>
                  </a:lnTo>
                  <a:lnTo>
                    <a:pt x="1257" y="1174"/>
                  </a:lnTo>
                  <a:lnTo>
                    <a:pt x="1256" y="1174"/>
                  </a:lnTo>
                  <a:lnTo>
                    <a:pt x="1255" y="1173"/>
                  </a:lnTo>
                  <a:lnTo>
                    <a:pt x="1254" y="1172"/>
                  </a:lnTo>
                  <a:lnTo>
                    <a:pt x="1254" y="1172"/>
                  </a:lnTo>
                  <a:lnTo>
                    <a:pt x="1254" y="1171"/>
                  </a:lnTo>
                  <a:close/>
                  <a:moveTo>
                    <a:pt x="765" y="1160"/>
                  </a:moveTo>
                  <a:lnTo>
                    <a:pt x="765" y="1161"/>
                  </a:lnTo>
                  <a:lnTo>
                    <a:pt x="765" y="1160"/>
                  </a:lnTo>
                  <a:close/>
                  <a:moveTo>
                    <a:pt x="981" y="1148"/>
                  </a:moveTo>
                  <a:lnTo>
                    <a:pt x="981" y="1150"/>
                  </a:lnTo>
                  <a:lnTo>
                    <a:pt x="979" y="1152"/>
                  </a:lnTo>
                  <a:lnTo>
                    <a:pt x="977" y="1154"/>
                  </a:lnTo>
                  <a:lnTo>
                    <a:pt x="973" y="1161"/>
                  </a:lnTo>
                  <a:lnTo>
                    <a:pt x="972" y="1165"/>
                  </a:lnTo>
                  <a:lnTo>
                    <a:pt x="972" y="1169"/>
                  </a:lnTo>
                  <a:lnTo>
                    <a:pt x="973" y="1171"/>
                  </a:lnTo>
                  <a:lnTo>
                    <a:pt x="976" y="1173"/>
                  </a:lnTo>
                  <a:lnTo>
                    <a:pt x="980" y="1175"/>
                  </a:lnTo>
                  <a:lnTo>
                    <a:pt x="983" y="1174"/>
                  </a:lnTo>
                  <a:lnTo>
                    <a:pt x="987" y="1172"/>
                  </a:lnTo>
                  <a:lnTo>
                    <a:pt x="990" y="1169"/>
                  </a:lnTo>
                  <a:lnTo>
                    <a:pt x="991" y="1165"/>
                  </a:lnTo>
                  <a:lnTo>
                    <a:pt x="991" y="1161"/>
                  </a:lnTo>
                  <a:lnTo>
                    <a:pt x="989" y="1158"/>
                  </a:lnTo>
                  <a:lnTo>
                    <a:pt x="986" y="1155"/>
                  </a:lnTo>
                  <a:lnTo>
                    <a:pt x="983" y="1152"/>
                  </a:lnTo>
                  <a:lnTo>
                    <a:pt x="981" y="1148"/>
                  </a:lnTo>
                  <a:close/>
                  <a:moveTo>
                    <a:pt x="1102" y="1104"/>
                  </a:moveTo>
                  <a:lnTo>
                    <a:pt x="1101" y="1105"/>
                  </a:lnTo>
                  <a:lnTo>
                    <a:pt x="1100" y="1105"/>
                  </a:lnTo>
                  <a:lnTo>
                    <a:pt x="1102" y="1104"/>
                  </a:lnTo>
                  <a:close/>
                  <a:moveTo>
                    <a:pt x="1103" y="1104"/>
                  </a:moveTo>
                  <a:lnTo>
                    <a:pt x="1103" y="1104"/>
                  </a:lnTo>
                  <a:lnTo>
                    <a:pt x="1102" y="1104"/>
                  </a:lnTo>
                  <a:lnTo>
                    <a:pt x="1103" y="1104"/>
                  </a:lnTo>
                  <a:close/>
                  <a:moveTo>
                    <a:pt x="784" y="894"/>
                  </a:moveTo>
                  <a:lnTo>
                    <a:pt x="783" y="895"/>
                  </a:lnTo>
                  <a:lnTo>
                    <a:pt x="783" y="895"/>
                  </a:lnTo>
                  <a:lnTo>
                    <a:pt x="782" y="897"/>
                  </a:lnTo>
                  <a:lnTo>
                    <a:pt x="782" y="897"/>
                  </a:lnTo>
                  <a:lnTo>
                    <a:pt x="783" y="896"/>
                  </a:lnTo>
                  <a:lnTo>
                    <a:pt x="784" y="895"/>
                  </a:lnTo>
                  <a:lnTo>
                    <a:pt x="784" y="895"/>
                  </a:lnTo>
                  <a:lnTo>
                    <a:pt x="784" y="894"/>
                  </a:lnTo>
                  <a:lnTo>
                    <a:pt x="784" y="894"/>
                  </a:lnTo>
                  <a:close/>
                  <a:moveTo>
                    <a:pt x="797" y="850"/>
                  </a:moveTo>
                  <a:lnTo>
                    <a:pt x="797" y="851"/>
                  </a:lnTo>
                  <a:lnTo>
                    <a:pt x="797" y="852"/>
                  </a:lnTo>
                  <a:lnTo>
                    <a:pt x="797" y="853"/>
                  </a:lnTo>
                  <a:lnTo>
                    <a:pt x="798" y="854"/>
                  </a:lnTo>
                  <a:lnTo>
                    <a:pt x="798" y="855"/>
                  </a:lnTo>
                  <a:lnTo>
                    <a:pt x="800" y="857"/>
                  </a:lnTo>
                  <a:lnTo>
                    <a:pt x="801" y="860"/>
                  </a:lnTo>
                  <a:lnTo>
                    <a:pt x="802" y="862"/>
                  </a:lnTo>
                  <a:lnTo>
                    <a:pt x="800" y="856"/>
                  </a:lnTo>
                  <a:lnTo>
                    <a:pt x="797" y="850"/>
                  </a:lnTo>
                  <a:close/>
                  <a:moveTo>
                    <a:pt x="852" y="610"/>
                  </a:moveTo>
                  <a:lnTo>
                    <a:pt x="850" y="614"/>
                  </a:lnTo>
                  <a:lnTo>
                    <a:pt x="849" y="619"/>
                  </a:lnTo>
                  <a:lnTo>
                    <a:pt x="851" y="614"/>
                  </a:lnTo>
                  <a:lnTo>
                    <a:pt x="852" y="610"/>
                  </a:lnTo>
                  <a:close/>
                  <a:moveTo>
                    <a:pt x="731" y="397"/>
                  </a:moveTo>
                  <a:lnTo>
                    <a:pt x="730" y="398"/>
                  </a:lnTo>
                  <a:lnTo>
                    <a:pt x="729" y="399"/>
                  </a:lnTo>
                  <a:lnTo>
                    <a:pt x="727" y="399"/>
                  </a:lnTo>
                  <a:lnTo>
                    <a:pt x="727" y="400"/>
                  </a:lnTo>
                  <a:lnTo>
                    <a:pt x="726" y="401"/>
                  </a:lnTo>
                  <a:lnTo>
                    <a:pt x="727" y="402"/>
                  </a:lnTo>
                  <a:lnTo>
                    <a:pt x="727" y="402"/>
                  </a:lnTo>
                  <a:lnTo>
                    <a:pt x="730" y="400"/>
                  </a:lnTo>
                  <a:lnTo>
                    <a:pt x="730" y="399"/>
                  </a:lnTo>
                  <a:lnTo>
                    <a:pt x="731" y="398"/>
                  </a:lnTo>
                  <a:lnTo>
                    <a:pt x="731" y="397"/>
                  </a:lnTo>
                  <a:close/>
                  <a:moveTo>
                    <a:pt x="563" y="179"/>
                  </a:moveTo>
                  <a:lnTo>
                    <a:pt x="563" y="181"/>
                  </a:lnTo>
                  <a:lnTo>
                    <a:pt x="564" y="184"/>
                  </a:lnTo>
                  <a:lnTo>
                    <a:pt x="564" y="184"/>
                  </a:lnTo>
                  <a:lnTo>
                    <a:pt x="569" y="185"/>
                  </a:lnTo>
                  <a:lnTo>
                    <a:pt x="574" y="186"/>
                  </a:lnTo>
                  <a:lnTo>
                    <a:pt x="570" y="181"/>
                  </a:lnTo>
                  <a:lnTo>
                    <a:pt x="567" y="180"/>
                  </a:lnTo>
                  <a:lnTo>
                    <a:pt x="563" y="179"/>
                  </a:lnTo>
                  <a:lnTo>
                    <a:pt x="563" y="179"/>
                  </a:lnTo>
                  <a:close/>
                  <a:moveTo>
                    <a:pt x="583" y="150"/>
                  </a:moveTo>
                  <a:lnTo>
                    <a:pt x="581" y="150"/>
                  </a:lnTo>
                  <a:lnTo>
                    <a:pt x="581" y="152"/>
                  </a:lnTo>
                  <a:lnTo>
                    <a:pt x="586" y="158"/>
                  </a:lnTo>
                  <a:lnTo>
                    <a:pt x="589" y="161"/>
                  </a:lnTo>
                  <a:lnTo>
                    <a:pt x="592" y="163"/>
                  </a:lnTo>
                  <a:lnTo>
                    <a:pt x="595" y="163"/>
                  </a:lnTo>
                  <a:lnTo>
                    <a:pt x="597" y="162"/>
                  </a:lnTo>
                  <a:lnTo>
                    <a:pt x="599" y="161"/>
                  </a:lnTo>
                  <a:lnTo>
                    <a:pt x="602" y="161"/>
                  </a:lnTo>
                  <a:lnTo>
                    <a:pt x="609" y="161"/>
                  </a:lnTo>
                  <a:lnTo>
                    <a:pt x="611" y="161"/>
                  </a:lnTo>
                  <a:lnTo>
                    <a:pt x="612" y="161"/>
                  </a:lnTo>
                  <a:lnTo>
                    <a:pt x="609" y="160"/>
                  </a:lnTo>
                  <a:lnTo>
                    <a:pt x="606" y="157"/>
                  </a:lnTo>
                  <a:lnTo>
                    <a:pt x="601" y="153"/>
                  </a:lnTo>
                  <a:lnTo>
                    <a:pt x="596" y="151"/>
                  </a:lnTo>
                  <a:lnTo>
                    <a:pt x="593" y="151"/>
                  </a:lnTo>
                  <a:lnTo>
                    <a:pt x="586" y="150"/>
                  </a:lnTo>
                  <a:lnTo>
                    <a:pt x="583" y="150"/>
                  </a:lnTo>
                  <a:close/>
                  <a:moveTo>
                    <a:pt x="88" y="92"/>
                  </a:move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close/>
                  <a:moveTo>
                    <a:pt x="340" y="66"/>
                  </a:moveTo>
                  <a:lnTo>
                    <a:pt x="334" y="67"/>
                  </a:lnTo>
                  <a:lnTo>
                    <a:pt x="320" y="70"/>
                  </a:lnTo>
                  <a:lnTo>
                    <a:pt x="314" y="71"/>
                  </a:lnTo>
                  <a:lnTo>
                    <a:pt x="311" y="72"/>
                  </a:lnTo>
                  <a:lnTo>
                    <a:pt x="311" y="73"/>
                  </a:lnTo>
                  <a:lnTo>
                    <a:pt x="311" y="75"/>
                  </a:lnTo>
                  <a:lnTo>
                    <a:pt x="311" y="75"/>
                  </a:lnTo>
                  <a:lnTo>
                    <a:pt x="316" y="75"/>
                  </a:lnTo>
                  <a:lnTo>
                    <a:pt x="321" y="73"/>
                  </a:lnTo>
                  <a:lnTo>
                    <a:pt x="327" y="71"/>
                  </a:lnTo>
                  <a:lnTo>
                    <a:pt x="335" y="68"/>
                  </a:lnTo>
                  <a:lnTo>
                    <a:pt x="340" y="66"/>
                  </a:lnTo>
                  <a:close/>
                  <a:moveTo>
                    <a:pt x="182" y="28"/>
                  </a:moveTo>
                  <a:lnTo>
                    <a:pt x="181" y="30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7" y="37"/>
                  </a:lnTo>
                  <a:lnTo>
                    <a:pt x="177" y="39"/>
                  </a:lnTo>
                  <a:lnTo>
                    <a:pt x="179" y="39"/>
                  </a:lnTo>
                  <a:lnTo>
                    <a:pt x="181" y="37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9"/>
                  </a:lnTo>
                  <a:lnTo>
                    <a:pt x="182" y="28"/>
                  </a:lnTo>
                  <a:close/>
                  <a:moveTo>
                    <a:pt x="232" y="0"/>
                  </a:moveTo>
                  <a:lnTo>
                    <a:pt x="233" y="0"/>
                  </a:lnTo>
                  <a:lnTo>
                    <a:pt x="234" y="0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4" y="4"/>
                  </a:lnTo>
                  <a:lnTo>
                    <a:pt x="245" y="3"/>
                  </a:lnTo>
                  <a:lnTo>
                    <a:pt x="245" y="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60" y="12"/>
                  </a:lnTo>
                  <a:lnTo>
                    <a:pt x="263" y="13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4" y="16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4"/>
                  </a:lnTo>
                  <a:lnTo>
                    <a:pt x="271" y="28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81" y="44"/>
                  </a:lnTo>
                  <a:lnTo>
                    <a:pt x="287" y="49"/>
                  </a:lnTo>
                  <a:lnTo>
                    <a:pt x="289" y="51"/>
                  </a:lnTo>
                  <a:lnTo>
                    <a:pt x="292" y="53"/>
                  </a:lnTo>
                  <a:lnTo>
                    <a:pt x="293" y="54"/>
                  </a:lnTo>
                  <a:lnTo>
                    <a:pt x="293" y="5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9"/>
                  </a:lnTo>
                  <a:lnTo>
                    <a:pt x="295" y="65"/>
                  </a:lnTo>
                  <a:lnTo>
                    <a:pt x="301" y="71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321" y="66"/>
                  </a:lnTo>
                  <a:lnTo>
                    <a:pt x="334" y="63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6" y="63"/>
                  </a:lnTo>
                  <a:lnTo>
                    <a:pt x="345" y="65"/>
                  </a:lnTo>
                  <a:lnTo>
                    <a:pt x="348" y="64"/>
                  </a:lnTo>
                  <a:lnTo>
                    <a:pt x="353" y="62"/>
                  </a:lnTo>
                  <a:lnTo>
                    <a:pt x="356" y="61"/>
                  </a:lnTo>
                  <a:lnTo>
                    <a:pt x="358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57" y="73"/>
                  </a:lnTo>
                  <a:lnTo>
                    <a:pt x="356" y="76"/>
                  </a:lnTo>
                  <a:lnTo>
                    <a:pt x="356" y="7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62" y="78"/>
                  </a:lnTo>
                  <a:lnTo>
                    <a:pt x="364" y="75"/>
                  </a:lnTo>
                  <a:lnTo>
                    <a:pt x="366" y="73"/>
                  </a:lnTo>
                  <a:lnTo>
                    <a:pt x="369" y="71"/>
                  </a:lnTo>
                  <a:lnTo>
                    <a:pt x="372" y="70"/>
                  </a:lnTo>
                  <a:lnTo>
                    <a:pt x="373" y="71"/>
                  </a:lnTo>
                  <a:lnTo>
                    <a:pt x="372" y="73"/>
                  </a:lnTo>
                  <a:lnTo>
                    <a:pt x="370" y="74"/>
                  </a:lnTo>
                  <a:lnTo>
                    <a:pt x="366" y="78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7" y="82"/>
                  </a:lnTo>
                  <a:lnTo>
                    <a:pt x="368" y="82"/>
                  </a:lnTo>
                  <a:lnTo>
                    <a:pt x="369" y="81"/>
                  </a:lnTo>
                  <a:lnTo>
                    <a:pt x="370" y="81"/>
                  </a:lnTo>
                  <a:lnTo>
                    <a:pt x="373" y="80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7" y="77"/>
                  </a:lnTo>
                  <a:lnTo>
                    <a:pt x="378" y="76"/>
                  </a:lnTo>
                  <a:lnTo>
                    <a:pt x="380" y="76"/>
                  </a:lnTo>
                  <a:lnTo>
                    <a:pt x="382" y="77"/>
                  </a:lnTo>
                  <a:lnTo>
                    <a:pt x="384" y="78"/>
                  </a:lnTo>
                  <a:lnTo>
                    <a:pt x="385" y="79"/>
                  </a:lnTo>
                  <a:lnTo>
                    <a:pt x="389" y="82"/>
                  </a:lnTo>
                  <a:lnTo>
                    <a:pt x="390" y="84"/>
                  </a:lnTo>
                  <a:lnTo>
                    <a:pt x="391" y="85"/>
                  </a:lnTo>
                  <a:lnTo>
                    <a:pt x="390" y="86"/>
                  </a:lnTo>
                  <a:lnTo>
                    <a:pt x="389" y="86"/>
                  </a:lnTo>
                  <a:lnTo>
                    <a:pt x="388" y="87"/>
                  </a:lnTo>
                  <a:lnTo>
                    <a:pt x="388" y="88"/>
                  </a:lnTo>
                  <a:lnTo>
                    <a:pt x="389" y="89"/>
                  </a:lnTo>
                  <a:lnTo>
                    <a:pt x="392" y="90"/>
                  </a:lnTo>
                  <a:lnTo>
                    <a:pt x="397" y="93"/>
                  </a:lnTo>
                  <a:lnTo>
                    <a:pt x="404" y="96"/>
                  </a:lnTo>
                  <a:lnTo>
                    <a:pt x="407" y="96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6" y="96"/>
                  </a:lnTo>
                  <a:lnTo>
                    <a:pt x="418" y="98"/>
                  </a:lnTo>
                  <a:lnTo>
                    <a:pt x="418" y="101"/>
                  </a:lnTo>
                  <a:lnTo>
                    <a:pt x="416" y="104"/>
                  </a:lnTo>
                  <a:lnTo>
                    <a:pt x="412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1" y="115"/>
                  </a:lnTo>
                  <a:lnTo>
                    <a:pt x="413" y="116"/>
                  </a:lnTo>
                  <a:lnTo>
                    <a:pt x="417" y="116"/>
                  </a:lnTo>
                  <a:lnTo>
                    <a:pt x="420" y="116"/>
                  </a:lnTo>
                  <a:lnTo>
                    <a:pt x="423" y="117"/>
                  </a:lnTo>
                  <a:lnTo>
                    <a:pt x="437" y="121"/>
                  </a:lnTo>
                  <a:lnTo>
                    <a:pt x="451" y="125"/>
                  </a:lnTo>
                  <a:lnTo>
                    <a:pt x="451" y="125"/>
                  </a:lnTo>
                  <a:lnTo>
                    <a:pt x="452" y="124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5" y="126"/>
                  </a:lnTo>
                  <a:lnTo>
                    <a:pt x="456" y="136"/>
                  </a:lnTo>
                  <a:lnTo>
                    <a:pt x="458" y="141"/>
                  </a:lnTo>
                  <a:lnTo>
                    <a:pt x="459" y="142"/>
                  </a:lnTo>
                  <a:lnTo>
                    <a:pt x="459" y="140"/>
                  </a:lnTo>
                  <a:lnTo>
                    <a:pt x="458" y="138"/>
                  </a:lnTo>
                  <a:lnTo>
                    <a:pt x="458" y="135"/>
                  </a:lnTo>
                  <a:lnTo>
                    <a:pt x="458" y="132"/>
                  </a:lnTo>
                  <a:lnTo>
                    <a:pt x="458" y="130"/>
                  </a:lnTo>
                  <a:lnTo>
                    <a:pt x="462" y="124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3" y="115"/>
                  </a:lnTo>
                  <a:lnTo>
                    <a:pt x="474" y="113"/>
                  </a:lnTo>
                  <a:lnTo>
                    <a:pt x="476" y="113"/>
                  </a:lnTo>
                  <a:lnTo>
                    <a:pt x="477" y="112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79" y="109"/>
                  </a:lnTo>
                  <a:lnTo>
                    <a:pt x="479" y="108"/>
                  </a:lnTo>
                  <a:lnTo>
                    <a:pt x="478" y="108"/>
                  </a:lnTo>
                  <a:lnTo>
                    <a:pt x="478" y="109"/>
                  </a:lnTo>
                  <a:lnTo>
                    <a:pt x="477" y="109"/>
                  </a:lnTo>
                  <a:lnTo>
                    <a:pt x="474" y="112"/>
                  </a:lnTo>
                  <a:lnTo>
                    <a:pt x="472" y="113"/>
                  </a:lnTo>
                  <a:lnTo>
                    <a:pt x="467" y="115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7" y="113"/>
                  </a:lnTo>
                  <a:lnTo>
                    <a:pt x="457" y="112"/>
                  </a:lnTo>
                  <a:lnTo>
                    <a:pt x="458" y="111"/>
                  </a:lnTo>
                  <a:lnTo>
                    <a:pt x="458" y="110"/>
                  </a:lnTo>
                  <a:lnTo>
                    <a:pt x="459" y="109"/>
                  </a:lnTo>
                  <a:lnTo>
                    <a:pt x="460" y="108"/>
                  </a:lnTo>
                  <a:lnTo>
                    <a:pt x="464" y="106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6" y="105"/>
                  </a:lnTo>
                  <a:lnTo>
                    <a:pt x="479" y="107"/>
                  </a:lnTo>
                  <a:lnTo>
                    <a:pt x="480" y="109"/>
                  </a:lnTo>
                  <a:lnTo>
                    <a:pt x="481" y="112"/>
                  </a:lnTo>
                  <a:lnTo>
                    <a:pt x="483" y="116"/>
                  </a:lnTo>
                  <a:lnTo>
                    <a:pt x="485" y="118"/>
                  </a:lnTo>
                  <a:lnTo>
                    <a:pt x="490" y="121"/>
                  </a:lnTo>
                  <a:lnTo>
                    <a:pt x="500" y="124"/>
                  </a:lnTo>
                  <a:lnTo>
                    <a:pt x="506" y="125"/>
                  </a:lnTo>
                  <a:lnTo>
                    <a:pt x="511" y="123"/>
                  </a:lnTo>
                  <a:lnTo>
                    <a:pt x="517" y="120"/>
                  </a:lnTo>
                  <a:lnTo>
                    <a:pt x="522" y="117"/>
                  </a:lnTo>
                  <a:lnTo>
                    <a:pt x="528" y="115"/>
                  </a:lnTo>
                  <a:lnTo>
                    <a:pt x="534" y="113"/>
                  </a:lnTo>
                  <a:lnTo>
                    <a:pt x="537" y="115"/>
                  </a:lnTo>
                  <a:lnTo>
                    <a:pt x="540" y="118"/>
                  </a:lnTo>
                  <a:lnTo>
                    <a:pt x="543" y="121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4" y="131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3"/>
                  </a:lnTo>
                  <a:lnTo>
                    <a:pt x="549" y="132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21"/>
                  </a:lnTo>
                  <a:lnTo>
                    <a:pt x="554" y="118"/>
                  </a:lnTo>
                  <a:lnTo>
                    <a:pt x="563" y="115"/>
                  </a:lnTo>
                  <a:lnTo>
                    <a:pt x="566" y="112"/>
                  </a:lnTo>
                  <a:lnTo>
                    <a:pt x="567" y="110"/>
                  </a:lnTo>
                  <a:lnTo>
                    <a:pt x="567" y="108"/>
                  </a:lnTo>
                  <a:lnTo>
                    <a:pt x="565" y="107"/>
                  </a:lnTo>
                  <a:lnTo>
                    <a:pt x="563" y="106"/>
                  </a:lnTo>
                  <a:lnTo>
                    <a:pt x="561" y="106"/>
                  </a:lnTo>
                  <a:lnTo>
                    <a:pt x="559" y="104"/>
                  </a:lnTo>
                  <a:lnTo>
                    <a:pt x="559" y="103"/>
                  </a:lnTo>
                  <a:lnTo>
                    <a:pt x="560" y="102"/>
                  </a:lnTo>
                  <a:lnTo>
                    <a:pt x="561" y="102"/>
                  </a:lnTo>
                  <a:lnTo>
                    <a:pt x="563" y="102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1"/>
                  </a:lnTo>
                  <a:lnTo>
                    <a:pt x="560" y="98"/>
                  </a:lnTo>
                  <a:lnTo>
                    <a:pt x="555" y="96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4" y="91"/>
                  </a:lnTo>
                  <a:lnTo>
                    <a:pt x="545" y="90"/>
                  </a:lnTo>
                  <a:lnTo>
                    <a:pt x="546" y="89"/>
                  </a:lnTo>
                  <a:lnTo>
                    <a:pt x="548" y="89"/>
                  </a:lnTo>
                  <a:lnTo>
                    <a:pt x="549" y="87"/>
                  </a:lnTo>
                  <a:lnTo>
                    <a:pt x="550" y="86"/>
                  </a:lnTo>
                  <a:lnTo>
                    <a:pt x="550" y="85"/>
                  </a:lnTo>
                  <a:lnTo>
                    <a:pt x="549" y="85"/>
                  </a:lnTo>
                  <a:lnTo>
                    <a:pt x="548" y="84"/>
                  </a:lnTo>
                  <a:lnTo>
                    <a:pt x="545" y="83"/>
                  </a:lnTo>
                  <a:lnTo>
                    <a:pt x="545" y="82"/>
                  </a:lnTo>
                  <a:lnTo>
                    <a:pt x="545" y="78"/>
                  </a:lnTo>
                  <a:lnTo>
                    <a:pt x="548" y="74"/>
                  </a:lnTo>
                  <a:lnTo>
                    <a:pt x="551" y="70"/>
                  </a:lnTo>
                  <a:lnTo>
                    <a:pt x="555" y="68"/>
                  </a:lnTo>
                  <a:lnTo>
                    <a:pt x="554" y="67"/>
                  </a:lnTo>
                  <a:lnTo>
                    <a:pt x="554" y="67"/>
                  </a:lnTo>
                  <a:lnTo>
                    <a:pt x="552" y="62"/>
                  </a:lnTo>
                  <a:lnTo>
                    <a:pt x="552" y="56"/>
                  </a:lnTo>
                  <a:lnTo>
                    <a:pt x="553" y="51"/>
                  </a:lnTo>
                  <a:lnTo>
                    <a:pt x="554" y="46"/>
                  </a:lnTo>
                  <a:lnTo>
                    <a:pt x="555" y="41"/>
                  </a:lnTo>
                  <a:lnTo>
                    <a:pt x="559" y="44"/>
                  </a:lnTo>
                  <a:lnTo>
                    <a:pt x="567" y="50"/>
                  </a:lnTo>
                  <a:lnTo>
                    <a:pt x="570" y="53"/>
                  </a:lnTo>
                  <a:lnTo>
                    <a:pt x="572" y="57"/>
                  </a:lnTo>
                  <a:lnTo>
                    <a:pt x="572" y="59"/>
                  </a:lnTo>
                  <a:lnTo>
                    <a:pt x="568" y="62"/>
                  </a:lnTo>
                  <a:lnTo>
                    <a:pt x="565" y="64"/>
                  </a:lnTo>
                  <a:lnTo>
                    <a:pt x="561" y="67"/>
                  </a:lnTo>
                  <a:lnTo>
                    <a:pt x="563" y="69"/>
                  </a:lnTo>
                  <a:lnTo>
                    <a:pt x="565" y="75"/>
                  </a:lnTo>
                  <a:lnTo>
                    <a:pt x="566" y="80"/>
                  </a:lnTo>
                  <a:lnTo>
                    <a:pt x="567" y="87"/>
                  </a:lnTo>
                  <a:lnTo>
                    <a:pt x="568" y="92"/>
                  </a:lnTo>
                  <a:lnTo>
                    <a:pt x="568" y="96"/>
                  </a:lnTo>
                  <a:lnTo>
                    <a:pt x="568" y="98"/>
                  </a:lnTo>
                  <a:lnTo>
                    <a:pt x="569" y="99"/>
                  </a:lnTo>
                  <a:lnTo>
                    <a:pt x="570" y="99"/>
                  </a:lnTo>
                  <a:lnTo>
                    <a:pt x="573" y="99"/>
                  </a:lnTo>
                  <a:lnTo>
                    <a:pt x="574" y="100"/>
                  </a:lnTo>
                  <a:lnTo>
                    <a:pt x="575" y="100"/>
                  </a:lnTo>
                  <a:lnTo>
                    <a:pt x="576" y="101"/>
                  </a:lnTo>
                  <a:lnTo>
                    <a:pt x="582" y="104"/>
                  </a:lnTo>
                  <a:lnTo>
                    <a:pt x="587" y="109"/>
                  </a:lnTo>
                  <a:lnTo>
                    <a:pt x="587" y="111"/>
                  </a:lnTo>
                  <a:lnTo>
                    <a:pt x="587" y="116"/>
                  </a:lnTo>
                  <a:lnTo>
                    <a:pt x="588" y="118"/>
                  </a:lnTo>
                  <a:lnTo>
                    <a:pt x="589" y="118"/>
                  </a:lnTo>
                  <a:lnTo>
                    <a:pt x="590" y="116"/>
                  </a:lnTo>
                  <a:lnTo>
                    <a:pt x="591" y="113"/>
                  </a:lnTo>
                  <a:lnTo>
                    <a:pt x="592" y="110"/>
                  </a:lnTo>
                  <a:lnTo>
                    <a:pt x="593" y="107"/>
                  </a:lnTo>
                  <a:lnTo>
                    <a:pt x="594" y="104"/>
                  </a:lnTo>
                  <a:lnTo>
                    <a:pt x="596" y="103"/>
                  </a:lnTo>
                  <a:lnTo>
                    <a:pt x="599" y="104"/>
                  </a:lnTo>
                  <a:lnTo>
                    <a:pt x="602" y="107"/>
                  </a:lnTo>
                  <a:lnTo>
                    <a:pt x="604" y="111"/>
                  </a:lnTo>
                  <a:lnTo>
                    <a:pt x="606" y="115"/>
                  </a:lnTo>
                  <a:lnTo>
                    <a:pt x="606" y="116"/>
                  </a:lnTo>
                  <a:lnTo>
                    <a:pt x="603" y="116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2" y="117"/>
                  </a:lnTo>
                  <a:lnTo>
                    <a:pt x="607" y="124"/>
                  </a:lnTo>
                  <a:lnTo>
                    <a:pt x="614" y="131"/>
                  </a:lnTo>
                  <a:lnTo>
                    <a:pt x="615" y="131"/>
                  </a:lnTo>
                  <a:lnTo>
                    <a:pt x="615" y="130"/>
                  </a:lnTo>
                  <a:lnTo>
                    <a:pt x="616" y="129"/>
                  </a:lnTo>
                  <a:lnTo>
                    <a:pt x="616" y="129"/>
                  </a:lnTo>
                  <a:lnTo>
                    <a:pt x="617" y="129"/>
                  </a:lnTo>
                  <a:lnTo>
                    <a:pt x="617" y="129"/>
                  </a:lnTo>
                  <a:lnTo>
                    <a:pt x="618" y="130"/>
                  </a:lnTo>
                  <a:lnTo>
                    <a:pt x="618" y="129"/>
                  </a:lnTo>
                  <a:lnTo>
                    <a:pt x="617" y="128"/>
                  </a:lnTo>
                  <a:lnTo>
                    <a:pt x="617" y="126"/>
                  </a:lnTo>
                  <a:lnTo>
                    <a:pt x="617" y="125"/>
                  </a:lnTo>
                  <a:lnTo>
                    <a:pt x="617" y="124"/>
                  </a:lnTo>
                  <a:lnTo>
                    <a:pt x="619" y="118"/>
                  </a:lnTo>
                  <a:lnTo>
                    <a:pt x="621" y="111"/>
                  </a:lnTo>
                  <a:lnTo>
                    <a:pt x="623" y="105"/>
                  </a:lnTo>
                  <a:lnTo>
                    <a:pt x="626" y="99"/>
                  </a:lnTo>
                  <a:lnTo>
                    <a:pt x="630" y="95"/>
                  </a:lnTo>
                  <a:lnTo>
                    <a:pt x="634" y="94"/>
                  </a:lnTo>
                  <a:lnTo>
                    <a:pt x="637" y="94"/>
                  </a:lnTo>
                  <a:lnTo>
                    <a:pt x="641" y="96"/>
                  </a:lnTo>
                  <a:lnTo>
                    <a:pt x="645" y="98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8" y="102"/>
                  </a:lnTo>
                  <a:lnTo>
                    <a:pt x="646" y="103"/>
                  </a:lnTo>
                  <a:lnTo>
                    <a:pt x="645" y="105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6" y="107"/>
                  </a:lnTo>
                  <a:lnTo>
                    <a:pt x="647" y="107"/>
                  </a:lnTo>
                  <a:lnTo>
                    <a:pt x="648" y="107"/>
                  </a:lnTo>
                  <a:lnTo>
                    <a:pt x="649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3" y="112"/>
                  </a:lnTo>
                  <a:lnTo>
                    <a:pt x="655" y="117"/>
                  </a:lnTo>
                  <a:lnTo>
                    <a:pt x="656" y="122"/>
                  </a:lnTo>
                  <a:lnTo>
                    <a:pt x="656" y="128"/>
                  </a:lnTo>
                  <a:lnTo>
                    <a:pt x="656" y="133"/>
                  </a:lnTo>
                  <a:lnTo>
                    <a:pt x="654" y="137"/>
                  </a:lnTo>
                  <a:lnTo>
                    <a:pt x="650" y="140"/>
                  </a:lnTo>
                  <a:lnTo>
                    <a:pt x="645" y="143"/>
                  </a:lnTo>
                  <a:lnTo>
                    <a:pt x="644" y="143"/>
                  </a:lnTo>
                  <a:lnTo>
                    <a:pt x="643" y="142"/>
                  </a:lnTo>
                  <a:lnTo>
                    <a:pt x="641" y="139"/>
                  </a:lnTo>
                  <a:lnTo>
                    <a:pt x="641" y="138"/>
                  </a:lnTo>
                  <a:lnTo>
                    <a:pt x="640" y="136"/>
                  </a:lnTo>
                  <a:lnTo>
                    <a:pt x="639" y="135"/>
                  </a:lnTo>
                  <a:lnTo>
                    <a:pt x="634" y="134"/>
                  </a:lnTo>
                  <a:lnTo>
                    <a:pt x="631" y="133"/>
                  </a:lnTo>
                  <a:lnTo>
                    <a:pt x="629" y="134"/>
                  </a:lnTo>
                  <a:lnTo>
                    <a:pt x="629" y="135"/>
                  </a:lnTo>
                  <a:lnTo>
                    <a:pt x="631" y="138"/>
                  </a:lnTo>
                  <a:lnTo>
                    <a:pt x="635" y="140"/>
                  </a:lnTo>
                  <a:lnTo>
                    <a:pt x="639" y="143"/>
                  </a:lnTo>
                  <a:lnTo>
                    <a:pt x="643" y="145"/>
                  </a:lnTo>
                  <a:lnTo>
                    <a:pt x="642" y="145"/>
                  </a:lnTo>
                  <a:lnTo>
                    <a:pt x="641" y="145"/>
                  </a:lnTo>
                  <a:lnTo>
                    <a:pt x="640" y="144"/>
                  </a:lnTo>
                  <a:lnTo>
                    <a:pt x="639" y="143"/>
                  </a:lnTo>
                  <a:lnTo>
                    <a:pt x="638" y="143"/>
                  </a:lnTo>
                  <a:lnTo>
                    <a:pt x="637" y="143"/>
                  </a:lnTo>
                  <a:lnTo>
                    <a:pt x="635" y="143"/>
                  </a:lnTo>
                  <a:lnTo>
                    <a:pt x="636" y="143"/>
                  </a:lnTo>
                  <a:lnTo>
                    <a:pt x="636" y="144"/>
                  </a:lnTo>
                  <a:lnTo>
                    <a:pt x="637" y="144"/>
                  </a:lnTo>
                  <a:lnTo>
                    <a:pt x="638" y="145"/>
                  </a:lnTo>
                  <a:lnTo>
                    <a:pt x="638" y="146"/>
                  </a:lnTo>
                  <a:lnTo>
                    <a:pt x="636" y="147"/>
                  </a:lnTo>
                  <a:lnTo>
                    <a:pt x="634" y="146"/>
                  </a:lnTo>
                  <a:lnTo>
                    <a:pt x="632" y="146"/>
                  </a:lnTo>
                  <a:lnTo>
                    <a:pt x="631" y="145"/>
                  </a:lnTo>
                  <a:lnTo>
                    <a:pt x="630" y="144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9" y="140"/>
                  </a:lnTo>
                  <a:lnTo>
                    <a:pt x="628" y="140"/>
                  </a:lnTo>
                  <a:lnTo>
                    <a:pt x="627" y="140"/>
                  </a:lnTo>
                  <a:lnTo>
                    <a:pt x="624" y="145"/>
                  </a:lnTo>
                  <a:lnTo>
                    <a:pt x="621" y="150"/>
                  </a:lnTo>
                  <a:lnTo>
                    <a:pt x="619" y="156"/>
                  </a:lnTo>
                  <a:lnTo>
                    <a:pt x="616" y="160"/>
                  </a:lnTo>
                  <a:lnTo>
                    <a:pt x="615" y="161"/>
                  </a:lnTo>
                  <a:lnTo>
                    <a:pt x="614" y="161"/>
                  </a:lnTo>
                  <a:lnTo>
                    <a:pt x="616" y="161"/>
                  </a:lnTo>
                  <a:lnTo>
                    <a:pt x="617" y="162"/>
                  </a:lnTo>
                  <a:lnTo>
                    <a:pt x="618" y="162"/>
                  </a:lnTo>
                  <a:lnTo>
                    <a:pt x="619" y="163"/>
                  </a:lnTo>
                  <a:lnTo>
                    <a:pt x="620" y="164"/>
                  </a:lnTo>
                  <a:lnTo>
                    <a:pt x="620" y="167"/>
                  </a:lnTo>
                  <a:lnTo>
                    <a:pt x="619" y="170"/>
                  </a:lnTo>
                  <a:lnTo>
                    <a:pt x="617" y="174"/>
                  </a:lnTo>
                  <a:lnTo>
                    <a:pt x="613" y="178"/>
                  </a:lnTo>
                  <a:lnTo>
                    <a:pt x="610" y="180"/>
                  </a:lnTo>
                  <a:lnTo>
                    <a:pt x="607" y="181"/>
                  </a:lnTo>
                  <a:lnTo>
                    <a:pt x="606" y="181"/>
                  </a:lnTo>
                  <a:lnTo>
                    <a:pt x="605" y="180"/>
                  </a:lnTo>
                  <a:lnTo>
                    <a:pt x="604" y="179"/>
                  </a:lnTo>
                  <a:lnTo>
                    <a:pt x="603" y="179"/>
                  </a:lnTo>
                  <a:lnTo>
                    <a:pt x="602" y="179"/>
                  </a:lnTo>
                  <a:lnTo>
                    <a:pt x="602" y="179"/>
                  </a:lnTo>
                  <a:lnTo>
                    <a:pt x="603" y="180"/>
                  </a:lnTo>
                  <a:lnTo>
                    <a:pt x="604" y="181"/>
                  </a:lnTo>
                  <a:lnTo>
                    <a:pt x="605" y="181"/>
                  </a:lnTo>
                  <a:lnTo>
                    <a:pt x="605" y="182"/>
                  </a:lnTo>
                  <a:lnTo>
                    <a:pt x="603" y="181"/>
                  </a:lnTo>
                  <a:lnTo>
                    <a:pt x="600" y="180"/>
                  </a:lnTo>
                  <a:lnTo>
                    <a:pt x="598" y="179"/>
                  </a:lnTo>
                  <a:lnTo>
                    <a:pt x="596" y="179"/>
                  </a:lnTo>
                  <a:lnTo>
                    <a:pt x="595" y="180"/>
                  </a:lnTo>
                  <a:lnTo>
                    <a:pt x="595" y="181"/>
                  </a:lnTo>
                  <a:lnTo>
                    <a:pt x="595" y="182"/>
                  </a:lnTo>
                  <a:lnTo>
                    <a:pt x="595" y="183"/>
                  </a:lnTo>
                  <a:lnTo>
                    <a:pt x="595" y="184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8"/>
                  </a:lnTo>
                  <a:lnTo>
                    <a:pt x="594" y="188"/>
                  </a:lnTo>
                  <a:lnTo>
                    <a:pt x="593" y="189"/>
                  </a:lnTo>
                  <a:lnTo>
                    <a:pt x="580" y="189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76" y="189"/>
                  </a:lnTo>
                  <a:lnTo>
                    <a:pt x="575" y="189"/>
                  </a:lnTo>
                  <a:lnTo>
                    <a:pt x="575" y="189"/>
                  </a:lnTo>
                  <a:lnTo>
                    <a:pt x="575" y="190"/>
                  </a:lnTo>
                  <a:lnTo>
                    <a:pt x="579" y="192"/>
                  </a:lnTo>
                  <a:lnTo>
                    <a:pt x="583" y="193"/>
                  </a:lnTo>
                  <a:lnTo>
                    <a:pt x="588" y="194"/>
                  </a:lnTo>
                  <a:lnTo>
                    <a:pt x="592" y="197"/>
                  </a:lnTo>
                  <a:lnTo>
                    <a:pt x="592" y="198"/>
                  </a:lnTo>
                  <a:lnTo>
                    <a:pt x="591" y="199"/>
                  </a:lnTo>
                  <a:lnTo>
                    <a:pt x="589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86" y="201"/>
                  </a:lnTo>
                  <a:lnTo>
                    <a:pt x="581" y="203"/>
                  </a:lnTo>
                  <a:lnTo>
                    <a:pt x="577" y="204"/>
                  </a:lnTo>
                  <a:lnTo>
                    <a:pt x="572" y="206"/>
                  </a:lnTo>
                  <a:lnTo>
                    <a:pt x="568" y="208"/>
                  </a:lnTo>
                  <a:lnTo>
                    <a:pt x="568" y="209"/>
                  </a:lnTo>
                  <a:lnTo>
                    <a:pt x="569" y="209"/>
                  </a:lnTo>
                  <a:lnTo>
                    <a:pt x="570" y="209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1"/>
                  </a:lnTo>
                  <a:lnTo>
                    <a:pt x="573" y="211"/>
                  </a:lnTo>
                  <a:lnTo>
                    <a:pt x="572" y="212"/>
                  </a:lnTo>
                  <a:lnTo>
                    <a:pt x="571" y="213"/>
                  </a:lnTo>
                  <a:lnTo>
                    <a:pt x="569" y="213"/>
                  </a:lnTo>
                  <a:lnTo>
                    <a:pt x="568" y="213"/>
                  </a:lnTo>
                  <a:lnTo>
                    <a:pt x="567" y="214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6" y="217"/>
                  </a:lnTo>
                  <a:lnTo>
                    <a:pt x="567" y="217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67" y="220"/>
                  </a:lnTo>
                  <a:lnTo>
                    <a:pt x="565" y="222"/>
                  </a:lnTo>
                  <a:lnTo>
                    <a:pt x="562" y="224"/>
                  </a:lnTo>
                  <a:lnTo>
                    <a:pt x="560" y="227"/>
                  </a:lnTo>
                  <a:lnTo>
                    <a:pt x="556" y="232"/>
                  </a:lnTo>
                  <a:lnTo>
                    <a:pt x="553" y="239"/>
                  </a:lnTo>
                  <a:lnTo>
                    <a:pt x="553" y="240"/>
                  </a:lnTo>
                  <a:lnTo>
                    <a:pt x="554" y="241"/>
                  </a:lnTo>
                  <a:lnTo>
                    <a:pt x="555" y="241"/>
                  </a:lnTo>
                  <a:lnTo>
                    <a:pt x="555" y="241"/>
                  </a:lnTo>
                  <a:lnTo>
                    <a:pt x="556" y="257"/>
                  </a:lnTo>
                  <a:lnTo>
                    <a:pt x="558" y="274"/>
                  </a:lnTo>
                  <a:lnTo>
                    <a:pt x="559" y="273"/>
                  </a:lnTo>
                  <a:lnTo>
                    <a:pt x="559" y="270"/>
                  </a:lnTo>
                  <a:lnTo>
                    <a:pt x="560" y="269"/>
                  </a:lnTo>
                  <a:lnTo>
                    <a:pt x="563" y="268"/>
                  </a:lnTo>
                  <a:lnTo>
                    <a:pt x="566" y="268"/>
                  </a:lnTo>
                  <a:lnTo>
                    <a:pt x="569" y="269"/>
                  </a:lnTo>
                  <a:lnTo>
                    <a:pt x="570" y="270"/>
                  </a:lnTo>
                  <a:lnTo>
                    <a:pt x="570" y="271"/>
                  </a:lnTo>
                  <a:lnTo>
                    <a:pt x="571" y="272"/>
                  </a:lnTo>
                  <a:lnTo>
                    <a:pt x="571" y="274"/>
                  </a:lnTo>
                  <a:lnTo>
                    <a:pt x="572" y="275"/>
                  </a:lnTo>
                  <a:lnTo>
                    <a:pt x="574" y="281"/>
                  </a:lnTo>
                  <a:lnTo>
                    <a:pt x="577" y="288"/>
                  </a:lnTo>
                  <a:lnTo>
                    <a:pt x="579" y="294"/>
                  </a:lnTo>
                  <a:lnTo>
                    <a:pt x="578" y="295"/>
                  </a:lnTo>
                  <a:lnTo>
                    <a:pt x="578" y="297"/>
                  </a:lnTo>
                  <a:lnTo>
                    <a:pt x="576" y="298"/>
                  </a:lnTo>
                  <a:lnTo>
                    <a:pt x="574" y="300"/>
                  </a:lnTo>
                  <a:lnTo>
                    <a:pt x="574" y="301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6" y="302"/>
                  </a:lnTo>
                  <a:lnTo>
                    <a:pt x="577" y="302"/>
                  </a:lnTo>
                  <a:lnTo>
                    <a:pt x="579" y="299"/>
                  </a:lnTo>
                  <a:lnTo>
                    <a:pt x="580" y="299"/>
                  </a:lnTo>
                  <a:lnTo>
                    <a:pt x="587" y="297"/>
                  </a:lnTo>
                  <a:lnTo>
                    <a:pt x="594" y="295"/>
                  </a:lnTo>
                  <a:lnTo>
                    <a:pt x="597" y="295"/>
                  </a:lnTo>
                  <a:lnTo>
                    <a:pt x="599" y="296"/>
                  </a:lnTo>
                  <a:lnTo>
                    <a:pt x="601" y="297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0" y="300"/>
                  </a:lnTo>
                  <a:lnTo>
                    <a:pt x="615" y="301"/>
                  </a:lnTo>
                  <a:lnTo>
                    <a:pt x="619" y="302"/>
                  </a:lnTo>
                  <a:lnTo>
                    <a:pt x="624" y="304"/>
                  </a:lnTo>
                  <a:lnTo>
                    <a:pt x="626" y="306"/>
                  </a:lnTo>
                  <a:lnTo>
                    <a:pt x="628" y="308"/>
                  </a:lnTo>
                  <a:lnTo>
                    <a:pt x="630" y="310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5"/>
                  </a:lnTo>
                  <a:lnTo>
                    <a:pt x="642" y="317"/>
                  </a:lnTo>
                  <a:lnTo>
                    <a:pt x="656" y="323"/>
                  </a:lnTo>
                  <a:lnTo>
                    <a:pt x="663" y="326"/>
                  </a:lnTo>
                  <a:lnTo>
                    <a:pt x="664" y="327"/>
                  </a:lnTo>
                  <a:lnTo>
                    <a:pt x="664" y="328"/>
                  </a:lnTo>
                  <a:lnTo>
                    <a:pt x="663" y="328"/>
                  </a:lnTo>
                  <a:lnTo>
                    <a:pt x="662" y="330"/>
                  </a:lnTo>
                  <a:lnTo>
                    <a:pt x="661" y="332"/>
                  </a:lnTo>
                  <a:lnTo>
                    <a:pt x="661" y="333"/>
                  </a:lnTo>
                  <a:lnTo>
                    <a:pt x="661" y="333"/>
                  </a:lnTo>
                  <a:lnTo>
                    <a:pt x="669" y="333"/>
                  </a:lnTo>
                  <a:lnTo>
                    <a:pt x="676" y="332"/>
                  </a:lnTo>
                  <a:lnTo>
                    <a:pt x="684" y="331"/>
                  </a:lnTo>
                  <a:lnTo>
                    <a:pt x="691" y="331"/>
                  </a:lnTo>
                  <a:lnTo>
                    <a:pt x="698" y="332"/>
                  </a:lnTo>
                  <a:lnTo>
                    <a:pt x="701" y="335"/>
                  </a:lnTo>
                  <a:lnTo>
                    <a:pt x="702" y="340"/>
                  </a:lnTo>
                  <a:lnTo>
                    <a:pt x="703" y="346"/>
                  </a:lnTo>
                  <a:lnTo>
                    <a:pt x="703" y="352"/>
                  </a:lnTo>
                  <a:lnTo>
                    <a:pt x="703" y="359"/>
                  </a:lnTo>
                  <a:lnTo>
                    <a:pt x="704" y="364"/>
                  </a:lnTo>
                  <a:lnTo>
                    <a:pt x="704" y="367"/>
                  </a:lnTo>
                  <a:lnTo>
                    <a:pt x="706" y="374"/>
                  </a:lnTo>
                  <a:lnTo>
                    <a:pt x="708" y="378"/>
                  </a:lnTo>
                  <a:lnTo>
                    <a:pt x="710" y="380"/>
                  </a:lnTo>
                  <a:lnTo>
                    <a:pt x="712" y="381"/>
                  </a:lnTo>
                  <a:lnTo>
                    <a:pt x="715" y="381"/>
                  </a:lnTo>
                  <a:lnTo>
                    <a:pt x="717" y="382"/>
                  </a:lnTo>
                  <a:lnTo>
                    <a:pt x="720" y="383"/>
                  </a:lnTo>
                  <a:lnTo>
                    <a:pt x="724" y="385"/>
                  </a:lnTo>
                  <a:lnTo>
                    <a:pt x="730" y="388"/>
                  </a:lnTo>
                  <a:lnTo>
                    <a:pt x="732" y="391"/>
                  </a:lnTo>
                  <a:lnTo>
                    <a:pt x="733" y="394"/>
                  </a:lnTo>
                  <a:lnTo>
                    <a:pt x="733" y="396"/>
                  </a:lnTo>
                  <a:lnTo>
                    <a:pt x="733" y="395"/>
                  </a:lnTo>
                  <a:lnTo>
                    <a:pt x="737" y="396"/>
                  </a:lnTo>
                  <a:lnTo>
                    <a:pt x="741" y="398"/>
                  </a:lnTo>
                  <a:lnTo>
                    <a:pt x="744" y="400"/>
                  </a:lnTo>
                  <a:lnTo>
                    <a:pt x="746" y="402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8" y="405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7" y="401"/>
                  </a:lnTo>
                  <a:lnTo>
                    <a:pt x="744" y="397"/>
                  </a:lnTo>
                  <a:lnTo>
                    <a:pt x="741" y="393"/>
                  </a:lnTo>
                  <a:lnTo>
                    <a:pt x="741" y="391"/>
                  </a:lnTo>
                  <a:lnTo>
                    <a:pt x="742" y="389"/>
                  </a:lnTo>
                  <a:lnTo>
                    <a:pt x="744" y="387"/>
                  </a:lnTo>
                  <a:lnTo>
                    <a:pt x="745" y="387"/>
                  </a:lnTo>
                  <a:lnTo>
                    <a:pt x="747" y="389"/>
                  </a:lnTo>
                  <a:lnTo>
                    <a:pt x="750" y="394"/>
                  </a:lnTo>
                  <a:lnTo>
                    <a:pt x="752" y="396"/>
                  </a:lnTo>
                  <a:lnTo>
                    <a:pt x="753" y="396"/>
                  </a:lnTo>
                  <a:lnTo>
                    <a:pt x="753" y="395"/>
                  </a:lnTo>
                  <a:lnTo>
                    <a:pt x="754" y="394"/>
                  </a:lnTo>
                  <a:lnTo>
                    <a:pt x="754" y="391"/>
                  </a:lnTo>
                  <a:lnTo>
                    <a:pt x="753" y="389"/>
                  </a:lnTo>
                  <a:lnTo>
                    <a:pt x="752" y="388"/>
                  </a:lnTo>
                  <a:lnTo>
                    <a:pt x="751" y="388"/>
                  </a:lnTo>
                  <a:lnTo>
                    <a:pt x="750" y="387"/>
                  </a:lnTo>
                  <a:lnTo>
                    <a:pt x="749" y="386"/>
                  </a:lnTo>
                  <a:lnTo>
                    <a:pt x="749" y="386"/>
                  </a:lnTo>
                  <a:lnTo>
                    <a:pt x="748" y="385"/>
                  </a:lnTo>
                  <a:lnTo>
                    <a:pt x="749" y="382"/>
                  </a:lnTo>
                  <a:lnTo>
                    <a:pt x="751" y="380"/>
                  </a:lnTo>
                  <a:lnTo>
                    <a:pt x="752" y="378"/>
                  </a:lnTo>
                  <a:lnTo>
                    <a:pt x="753" y="375"/>
                  </a:lnTo>
                  <a:lnTo>
                    <a:pt x="752" y="373"/>
                  </a:lnTo>
                  <a:lnTo>
                    <a:pt x="750" y="370"/>
                  </a:lnTo>
                  <a:lnTo>
                    <a:pt x="747" y="367"/>
                  </a:lnTo>
                  <a:lnTo>
                    <a:pt x="745" y="364"/>
                  </a:lnTo>
                  <a:lnTo>
                    <a:pt x="743" y="362"/>
                  </a:lnTo>
                  <a:lnTo>
                    <a:pt x="742" y="358"/>
                  </a:lnTo>
                  <a:lnTo>
                    <a:pt x="741" y="353"/>
                  </a:lnTo>
                  <a:lnTo>
                    <a:pt x="740" y="349"/>
                  </a:lnTo>
                  <a:lnTo>
                    <a:pt x="739" y="344"/>
                  </a:lnTo>
                  <a:lnTo>
                    <a:pt x="737" y="341"/>
                  </a:lnTo>
                  <a:lnTo>
                    <a:pt x="732" y="337"/>
                  </a:lnTo>
                  <a:lnTo>
                    <a:pt x="726" y="333"/>
                  </a:lnTo>
                  <a:lnTo>
                    <a:pt x="726" y="332"/>
                  </a:lnTo>
                  <a:lnTo>
                    <a:pt x="727" y="332"/>
                  </a:lnTo>
                  <a:lnTo>
                    <a:pt x="728" y="332"/>
                  </a:lnTo>
                  <a:lnTo>
                    <a:pt x="735" y="328"/>
                  </a:lnTo>
                  <a:lnTo>
                    <a:pt x="741" y="324"/>
                  </a:lnTo>
                  <a:lnTo>
                    <a:pt x="746" y="319"/>
                  </a:lnTo>
                  <a:lnTo>
                    <a:pt x="750" y="313"/>
                  </a:lnTo>
                  <a:lnTo>
                    <a:pt x="753" y="306"/>
                  </a:lnTo>
                  <a:lnTo>
                    <a:pt x="753" y="299"/>
                  </a:lnTo>
                  <a:lnTo>
                    <a:pt x="752" y="290"/>
                  </a:lnTo>
                  <a:lnTo>
                    <a:pt x="748" y="283"/>
                  </a:lnTo>
                  <a:lnTo>
                    <a:pt x="745" y="276"/>
                  </a:lnTo>
                  <a:lnTo>
                    <a:pt x="741" y="272"/>
                  </a:lnTo>
                  <a:lnTo>
                    <a:pt x="738" y="270"/>
                  </a:lnTo>
                  <a:lnTo>
                    <a:pt x="736" y="269"/>
                  </a:lnTo>
                  <a:lnTo>
                    <a:pt x="733" y="269"/>
                  </a:lnTo>
                  <a:lnTo>
                    <a:pt x="730" y="268"/>
                  </a:lnTo>
                  <a:lnTo>
                    <a:pt x="725" y="266"/>
                  </a:lnTo>
                  <a:lnTo>
                    <a:pt x="720" y="262"/>
                  </a:lnTo>
                  <a:lnTo>
                    <a:pt x="719" y="259"/>
                  </a:lnTo>
                  <a:lnTo>
                    <a:pt x="719" y="255"/>
                  </a:lnTo>
                  <a:lnTo>
                    <a:pt x="720" y="250"/>
                  </a:lnTo>
                  <a:lnTo>
                    <a:pt x="723" y="245"/>
                  </a:lnTo>
                  <a:lnTo>
                    <a:pt x="725" y="241"/>
                  </a:lnTo>
                  <a:lnTo>
                    <a:pt x="726" y="236"/>
                  </a:lnTo>
                  <a:lnTo>
                    <a:pt x="726" y="235"/>
                  </a:lnTo>
                  <a:lnTo>
                    <a:pt x="725" y="235"/>
                  </a:lnTo>
                  <a:lnTo>
                    <a:pt x="725" y="236"/>
                  </a:lnTo>
                  <a:lnTo>
                    <a:pt x="724" y="236"/>
                  </a:lnTo>
                  <a:lnTo>
                    <a:pt x="723" y="236"/>
                  </a:lnTo>
                  <a:lnTo>
                    <a:pt x="722" y="236"/>
                  </a:lnTo>
                  <a:lnTo>
                    <a:pt x="722" y="235"/>
                  </a:lnTo>
                  <a:lnTo>
                    <a:pt x="722" y="233"/>
                  </a:lnTo>
                  <a:lnTo>
                    <a:pt x="722" y="232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0" y="227"/>
                  </a:lnTo>
                  <a:lnTo>
                    <a:pt x="717" y="227"/>
                  </a:lnTo>
                  <a:lnTo>
                    <a:pt x="715" y="226"/>
                  </a:lnTo>
                  <a:lnTo>
                    <a:pt x="713" y="225"/>
                  </a:lnTo>
                  <a:lnTo>
                    <a:pt x="713" y="222"/>
                  </a:lnTo>
                  <a:lnTo>
                    <a:pt x="715" y="218"/>
                  </a:lnTo>
                  <a:lnTo>
                    <a:pt x="716" y="215"/>
                  </a:lnTo>
                  <a:lnTo>
                    <a:pt x="716" y="212"/>
                  </a:lnTo>
                  <a:lnTo>
                    <a:pt x="715" y="208"/>
                  </a:lnTo>
                  <a:lnTo>
                    <a:pt x="710" y="203"/>
                  </a:lnTo>
                  <a:lnTo>
                    <a:pt x="708" y="202"/>
                  </a:lnTo>
                  <a:lnTo>
                    <a:pt x="706" y="201"/>
                  </a:lnTo>
                  <a:lnTo>
                    <a:pt x="706" y="200"/>
                  </a:lnTo>
                  <a:lnTo>
                    <a:pt x="707" y="198"/>
                  </a:lnTo>
                  <a:lnTo>
                    <a:pt x="710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6" y="200"/>
                  </a:lnTo>
                  <a:lnTo>
                    <a:pt x="732" y="198"/>
                  </a:lnTo>
                  <a:lnTo>
                    <a:pt x="737" y="194"/>
                  </a:lnTo>
                  <a:lnTo>
                    <a:pt x="743" y="192"/>
                  </a:lnTo>
                  <a:lnTo>
                    <a:pt x="744" y="192"/>
                  </a:lnTo>
                  <a:lnTo>
                    <a:pt x="746" y="192"/>
                  </a:lnTo>
                  <a:lnTo>
                    <a:pt x="748" y="194"/>
                  </a:lnTo>
                  <a:lnTo>
                    <a:pt x="749" y="195"/>
                  </a:lnTo>
                  <a:lnTo>
                    <a:pt x="755" y="198"/>
                  </a:lnTo>
                  <a:lnTo>
                    <a:pt x="762" y="201"/>
                  </a:lnTo>
                  <a:lnTo>
                    <a:pt x="762" y="203"/>
                  </a:lnTo>
                  <a:lnTo>
                    <a:pt x="761" y="204"/>
                  </a:lnTo>
                  <a:lnTo>
                    <a:pt x="761" y="204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5" y="203"/>
                  </a:lnTo>
                  <a:lnTo>
                    <a:pt x="767" y="203"/>
                  </a:lnTo>
                  <a:lnTo>
                    <a:pt x="768" y="205"/>
                  </a:lnTo>
                  <a:lnTo>
                    <a:pt x="768" y="206"/>
                  </a:lnTo>
                  <a:lnTo>
                    <a:pt x="769" y="207"/>
                  </a:lnTo>
                  <a:lnTo>
                    <a:pt x="769" y="208"/>
                  </a:lnTo>
                  <a:lnTo>
                    <a:pt x="769" y="209"/>
                  </a:lnTo>
                  <a:lnTo>
                    <a:pt x="770" y="210"/>
                  </a:lnTo>
                  <a:lnTo>
                    <a:pt x="773" y="211"/>
                  </a:lnTo>
                  <a:lnTo>
                    <a:pt x="777" y="210"/>
                  </a:lnTo>
                  <a:lnTo>
                    <a:pt x="780" y="209"/>
                  </a:lnTo>
                  <a:lnTo>
                    <a:pt x="783" y="208"/>
                  </a:lnTo>
                  <a:lnTo>
                    <a:pt x="786" y="208"/>
                  </a:lnTo>
                  <a:lnTo>
                    <a:pt x="789" y="208"/>
                  </a:lnTo>
                  <a:lnTo>
                    <a:pt x="792" y="209"/>
                  </a:lnTo>
                  <a:lnTo>
                    <a:pt x="794" y="212"/>
                  </a:lnTo>
                  <a:lnTo>
                    <a:pt x="795" y="217"/>
                  </a:lnTo>
                  <a:lnTo>
                    <a:pt x="795" y="223"/>
                  </a:lnTo>
                  <a:lnTo>
                    <a:pt x="795" y="225"/>
                  </a:lnTo>
                  <a:lnTo>
                    <a:pt x="793" y="226"/>
                  </a:lnTo>
                  <a:lnTo>
                    <a:pt x="790" y="226"/>
                  </a:lnTo>
                  <a:lnTo>
                    <a:pt x="787" y="225"/>
                  </a:lnTo>
                  <a:lnTo>
                    <a:pt x="783" y="225"/>
                  </a:lnTo>
                  <a:lnTo>
                    <a:pt x="783" y="226"/>
                  </a:lnTo>
                  <a:lnTo>
                    <a:pt x="786" y="232"/>
                  </a:lnTo>
                  <a:lnTo>
                    <a:pt x="789" y="235"/>
                  </a:lnTo>
                  <a:lnTo>
                    <a:pt x="793" y="236"/>
                  </a:lnTo>
                  <a:lnTo>
                    <a:pt x="796" y="236"/>
                  </a:lnTo>
                  <a:lnTo>
                    <a:pt x="805" y="235"/>
                  </a:lnTo>
                  <a:lnTo>
                    <a:pt x="809" y="235"/>
                  </a:lnTo>
                  <a:lnTo>
                    <a:pt x="813" y="237"/>
                  </a:lnTo>
                  <a:lnTo>
                    <a:pt x="817" y="240"/>
                  </a:lnTo>
                  <a:lnTo>
                    <a:pt x="820" y="245"/>
                  </a:lnTo>
                  <a:lnTo>
                    <a:pt x="820" y="249"/>
                  </a:lnTo>
                  <a:lnTo>
                    <a:pt x="818" y="253"/>
                  </a:lnTo>
                  <a:lnTo>
                    <a:pt x="816" y="257"/>
                  </a:lnTo>
                  <a:lnTo>
                    <a:pt x="815" y="261"/>
                  </a:lnTo>
                  <a:lnTo>
                    <a:pt x="816" y="261"/>
                  </a:lnTo>
                  <a:lnTo>
                    <a:pt x="817" y="261"/>
                  </a:lnTo>
                  <a:lnTo>
                    <a:pt x="818" y="260"/>
                  </a:lnTo>
                  <a:lnTo>
                    <a:pt x="819" y="259"/>
                  </a:lnTo>
                  <a:lnTo>
                    <a:pt x="820" y="258"/>
                  </a:lnTo>
                  <a:lnTo>
                    <a:pt x="821" y="257"/>
                  </a:lnTo>
                  <a:lnTo>
                    <a:pt x="822" y="255"/>
                  </a:lnTo>
                  <a:lnTo>
                    <a:pt x="822" y="253"/>
                  </a:lnTo>
                  <a:lnTo>
                    <a:pt x="821" y="250"/>
                  </a:lnTo>
                  <a:lnTo>
                    <a:pt x="821" y="248"/>
                  </a:lnTo>
                  <a:lnTo>
                    <a:pt x="820" y="246"/>
                  </a:lnTo>
                  <a:lnTo>
                    <a:pt x="821" y="245"/>
                  </a:lnTo>
                  <a:lnTo>
                    <a:pt x="822" y="245"/>
                  </a:lnTo>
                  <a:lnTo>
                    <a:pt x="823" y="247"/>
                  </a:lnTo>
                  <a:lnTo>
                    <a:pt x="823" y="249"/>
                  </a:lnTo>
                  <a:lnTo>
                    <a:pt x="823" y="252"/>
                  </a:lnTo>
                  <a:lnTo>
                    <a:pt x="824" y="254"/>
                  </a:lnTo>
                  <a:lnTo>
                    <a:pt x="825" y="254"/>
                  </a:lnTo>
                  <a:lnTo>
                    <a:pt x="825" y="252"/>
                  </a:lnTo>
                  <a:lnTo>
                    <a:pt x="824" y="251"/>
                  </a:lnTo>
                  <a:lnTo>
                    <a:pt x="824" y="250"/>
                  </a:lnTo>
                  <a:lnTo>
                    <a:pt x="824" y="248"/>
                  </a:lnTo>
                  <a:lnTo>
                    <a:pt x="824" y="246"/>
                  </a:lnTo>
                  <a:lnTo>
                    <a:pt x="824" y="246"/>
                  </a:lnTo>
                  <a:lnTo>
                    <a:pt x="827" y="245"/>
                  </a:lnTo>
                  <a:lnTo>
                    <a:pt x="835" y="246"/>
                  </a:lnTo>
                  <a:lnTo>
                    <a:pt x="838" y="246"/>
                  </a:lnTo>
                  <a:lnTo>
                    <a:pt x="840" y="245"/>
                  </a:lnTo>
                  <a:lnTo>
                    <a:pt x="841" y="243"/>
                  </a:lnTo>
                  <a:lnTo>
                    <a:pt x="840" y="241"/>
                  </a:lnTo>
                  <a:lnTo>
                    <a:pt x="839" y="238"/>
                  </a:lnTo>
                  <a:lnTo>
                    <a:pt x="837" y="236"/>
                  </a:lnTo>
                  <a:lnTo>
                    <a:pt x="836" y="233"/>
                  </a:lnTo>
                  <a:lnTo>
                    <a:pt x="836" y="233"/>
                  </a:lnTo>
                  <a:lnTo>
                    <a:pt x="837" y="232"/>
                  </a:lnTo>
                  <a:lnTo>
                    <a:pt x="840" y="232"/>
                  </a:lnTo>
                  <a:lnTo>
                    <a:pt x="841" y="232"/>
                  </a:lnTo>
                  <a:lnTo>
                    <a:pt x="841" y="227"/>
                  </a:lnTo>
                  <a:lnTo>
                    <a:pt x="841" y="223"/>
                  </a:lnTo>
                  <a:lnTo>
                    <a:pt x="841" y="218"/>
                  </a:lnTo>
                  <a:lnTo>
                    <a:pt x="843" y="214"/>
                  </a:lnTo>
                  <a:lnTo>
                    <a:pt x="843" y="214"/>
                  </a:lnTo>
                  <a:lnTo>
                    <a:pt x="844" y="214"/>
                  </a:lnTo>
                  <a:lnTo>
                    <a:pt x="844" y="215"/>
                  </a:lnTo>
                  <a:lnTo>
                    <a:pt x="844" y="216"/>
                  </a:lnTo>
                  <a:lnTo>
                    <a:pt x="845" y="217"/>
                  </a:lnTo>
                  <a:lnTo>
                    <a:pt x="845" y="219"/>
                  </a:lnTo>
                  <a:lnTo>
                    <a:pt x="846" y="220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8" y="221"/>
                  </a:lnTo>
                  <a:lnTo>
                    <a:pt x="849" y="221"/>
                  </a:lnTo>
                  <a:lnTo>
                    <a:pt x="849" y="220"/>
                  </a:lnTo>
                  <a:lnTo>
                    <a:pt x="850" y="220"/>
                  </a:lnTo>
                  <a:lnTo>
                    <a:pt x="850" y="221"/>
                  </a:lnTo>
                  <a:lnTo>
                    <a:pt x="848" y="223"/>
                  </a:lnTo>
                  <a:lnTo>
                    <a:pt x="848" y="223"/>
                  </a:lnTo>
                  <a:lnTo>
                    <a:pt x="851" y="225"/>
                  </a:lnTo>
                  <a:lnTo>
                    <a:pt x="853" y="225"/>
                  </a:lnTo>
                  <a:lnTo>
                    <a:pt x="855" y="223"/>
                  </a:lnTo>
                  <a:lnTo>
                    <a:pt x="857" y="222"/>
                  </a:lnTo>
                  <a:lnTo>
                    <a:pt x="858" y="222"/>
                  </a:lnTo>
                  <a:lnTo>
                    <a:pt x="859" y="223"/>
                  </a:lnTo>
                  <a:lnTo>
                    <a:pt x="861" y="226"/>
                  </a:lnTo>
                  <a:lnTo>
                    <a:pt x="863" y="230"/>
                  </a:lnTo>
                  <a:lnTo>
                    <a:pt x="863" y="232"/>
                  </a:lnTo>
                  <a:lnTo>
                    <a:pt x="862" y="235"/>
                  </a:lnTo>
                  <a:lnTo>
                    <a:pt x="862" y="237"/>
                  </a:lnTo>
                  <a:lnTo>
                    <a:pt x="862" y="240"/>
                  </a:lnTo>
                  <a:lnTo>
                    <a:pt x="864" y="240"/>
                  </a:lnTo>
                  <a:lnTo>
                    <a:pt x="866" y="237"/>
                  </a:lnTo>
                  <a:lnTo>
                    <a:pt x="866" y="236"/>
                  </a:lnTo>
                  <a:lnTo>
                    <a:pt x="868" y="234"/>
                  </a:lnTo>
                  <a:lnTo>
                    <a:pt x="869" y="234"/>
                  </a:lnTo>
                  <a:lnTo>
                    <a:pt x="870" y="234"/>
                  </a:lnTo>
                  <a:lnTo>
                    <a:pt x="870" y="234"/>
                  </a:lnTo>
                  <a:lnTo>
                    <a:pt x="869" y="235"/>
                  </a:lnTo>
                  <a:lnTo>
                    <a:pt x="869" y="236"/>
                  </a:lnTo>
                  <a:lnTo>
                    <a:pt x="868" y="238"/>
                  </a:lnTo>
                  <a:lnTo>
                    <a:pt x="868" y="239"/>
                  </a:lnTo>
                  <a:lnTo>
                    <a:pt x="869" y="239"/>
                  </a:lnTo>
                  <a:lnTo>
                    <a:pt x="872" y="240"/>
                  </a:lnTo>
                  <a:lnTo>
                    <a:pt x="878" y="241"/>
                  </a:lnTo>
                  <a:lnTo>
                    <a:pt x="879" y="242"/>
                  </a:lnTo>
                  <a:lnTo>
                    <a:pt x="882" y="245"/>
                  </a:lnTo>
                  <a:lnTo>
                    <a:pt x="883" y="246"/>
                  </a:lnTo>
                  <a:lnTo>
                    <a:pt x="887" y="250"/>
                  </a:lnTo>
                  <a:lnTo>
                    <a:pt x="890" y="254"/>
                  </a:lnTo>
                  <a:lnTo>
                    <a:pt x="894" y="259"/>
                  </a:lnTo>
                  <a:lnTo>
                    <a:pt x="895" y="263"/>
                  </a:lnTo>
                  <a:lnTo>
                    <a:pt x="895" y="263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3" y="264"/>
                  </a:lnTo>
                  <a:lnTo>
                    <a:pt x="892" y="265"/>
                  </a:lnTo>
                  <a:lnTo>
                    <a:pt x="892" y="265"/>
                  </a:lnTo>
                  <a:lnTo>
                    <a:pt x="892" y="266"/>
                  </a:lnTo>
                  <a:lnTo>
                    <a:pt x="895" y="269"/>
                  </a:lnTo>
                  <a:lnTo>
                    <a:pt x="897" y="271"/>
                  </a:lnTo>
                  <a:lnTo>
                    <a:pt x="903" y="271"/>
                  </a:lnTo>
                  <a:lnTo>
                    <a:pt x="906" y="272"/>
                  </a:lnTo>
                  <a:lnTo>
                    <a:pt x="909" y="274"/>
                  </a:lnTo>
                  <a:lnTo>
                    <a:pt x="911" y="277"/>
                  </a:lnTo>
                  <a:lnTo>
                    <a:pt x="913" y="280"/>
                  </a:lnTo>
                  <a:lnTo>
                    <a:pt x="915" y="283"/>
                  </a:lnTo>
                  <a:lnTo>
                    <a:pt x="918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0"/>
                  </a:lnTo>
                  <a:lnTo>
                    <a:pt x="920" y="279"/>
                  </a:lnTo>
                  <a:lnTo>
                    <a:pt x="925" y="277"/>
                  </a:lnTo>
                  <a:lnTo>
                    <a:pt x="930" y="277"/>
                  </a:lnTo>
                  <a:lnTo>
                    <a:pt x="935" y="280"/>
                  </a:lnTo>
                  <a:lnTo>
                    <a:pt x="939" y="283"/>
                  </a:lnTo>
                  <a:lnTo>
                    <a:pt x="943" y="287"/>
                  </a:lnTo>
                  <a:lnTo>
                    <a:pt x="946" y="291"/>
                  </a:lnTo>
                  <a:lnTo>
                    <a:pt x="947" y="293"/>
                  </a:lnTo>
                  <a:lnTo>
                    <a:pt x="946" y="295"/>
                  </a:lnTo>
                  <a:lnTo>
                    <a:pt x="943" y="296"/>
                  </a:lnTo>
                  <a:lnTo>
                    <a:pt x="937" y="300"/>
                  </a:lnTo>
                  <a:lnTo>
                    <a:pt x="934" y="304"/>
                  </a:lnTo>
                  <a:lnTo>
                    <a:pt x="934" y="306"/>
                  </a:lnTo>
                  <a:lnTo>
                    <a:pt x="934" y="310"/>
                  </a:lnTo>
                  <a:lnTo>
                    <a:pt x="935" y="312"/>
                  </a:lnTo>
                  <a:lnTo>
                    <a:pt x="937" y="313"/>
                  </a:lnTo>
                  <a:lnTo>
                    <a:pt x="939" y="312"/>
                  </a:lnTo>
                  <a:lnTo>
                    <a:pt x="941" y="309"/>
                  </a:lnTo>
                  <a:lnTo>
                    <a:pt x="943" y="305"/>
                  </a:lnTo>
                  <a:lnTo>
                    <a:pt x="945" y="302"/>
                  </a:lnTo>
                  <a:lnTo>
                    <a:pt x="949" y="298"/>
                  </a:lnTo>
                  <a:lnTo>
                    <a:pt x="952" y="293"/>
                  </a:lnTo>
                  <a:lnTo>
                    <a:pt x="955" y="297"/>
                  </a:lnTo>
                  <a:lnTo>
                    <a:pt x="959" y="299"/>
                  </a:lnTo>
                  <a:lnTo>
                    <a:pt x="962" y="301"/>
                  </a:lnTo>
                  <a:lnTo>
                    <a:pt x="966" y="301"/>
                  </a:lnTo>
                  <a:lnTo>
                    <a:pt x="971" y="301"/>
                  </a:lnTo>
                  <a:lnTo>
                    <a:pt x="974" y="300"/>
                  </a:lnTo>
                  <a:lnTo>
                    <a:pt x="978" y="300"/>
                  </a:lnTo>
                  <a:lnTo>
                    <a:pt x="979" y="300"/>
                  </a:lnTo>
                  <a:lnTo>
                    <a:pt x="980" y="302"/>
                  </a:lnTo>
                  <a:lnTo>
                    <a:pt x="980" y="303"/>
                  </a:lnTo>
                  <a:lnTo>
                    <a:pt x="981" y="305"/>
                  </a:lnTo>
                  <a:lnTo>
                    <a:pt x="986" y="310"/>
                  </a:lnTo>
                  <a:lnTo>
                    <a:pt x="989" y="315"/>
                  </a:lnTo>
                  <a:lnTo>
                    <a:pt x="988" y="315"/>
                  </a:lnTo>
                  <a:lnTo>
                    <a:pt x="988" y="316"/>
                  </a:lnTo>
                  <a:lnTo>
                    <a:pt x="982" y="324"/>
                  </a:lnTo>
                  <a:lnTo>
                    <a:pt x="976" y="333"/>
                  </a:lnTo>
                  <a:lnTo>
                    <a:pt x="972" y="342"/>
                  </a:lnTo>
                  <a:lnTo>
                    <a:pt x="972" y="344"/>
                  </a:lnTo>
                  <a:lnTo>
                    <a:pt x="974" y="350"/>
                  </a:lnTo>
                  <a:lnTo>
                    <a:pt x="973" y="352"/>
                  </a:lnTo>
                  <a:lnTo>
                    <a:pt x="967" y="359"/>
                  </a:lnTo>
                  <a:lnTo>
                    <a:pt x="960" y="366"/>
                  </a:lnTo>
                  <a:lnTo>
                    <a:pt x="953" y="372"/>
                  </a:lnTo>
                  <a:lnTo>
                    <a:pt x="953" y="372"/>
                  </a:lnTo>
                  <a:lnTo>
                    <a:pt x="953" y="371"/>
                  </a:lnTo>
                  <a:lnTo>
                    <a:pt x="953" y="370"/>
                  </a:lnTo>
                  <a:lnTo>
                    <a:pt x="947" y="370"/>
                  </a:lnTo>
                  <a:lnTo>
                    <a:pt x="940" y="372"/>
                  </a:lnTo>
                  <a:lnTo>
                    <a:pt x="939" y="372"/>
                  </a:lnTo>
                  <a:lnTo>
                    <a:pt x="937" y="374"/>
                  </a:lnTo>
                  <a:lnTo>
                    <a:pt x="935" y="375"/>
                  </a:lnTo>
                  <a:lnTo>
                    <a:pt x="934" y="376"/>
                  </a:lnTo>
                  <a:lnTo>
                    <a:pt x="907" y="382"/>
                  </a:lnTo>
                  <a:lnTo>
                    <a:pt x="906" y="383"/>
                  </a:lnTo>
                  <a:lnTo>
                    <a:pt x="905" y="383"/>
                  </a:lnTo>
                  <a:lnTo>
                    <a:pt x="902" y="384"/>
                  </a:lnTo>
                  <a:lnTo>
                    <a:pt x="899" y="389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8" y="399"/>
                  </a:lnTo>
                  <a:lnTo>
                    <a:pt x="899" y="401"/>
                  </a:lnTo>
                  <a:lnTo>
                    <a:pt x="898" y="404"/>
                  </a:lnTo>
                  <a:lnTo>
                    <a:pt x="896" y="406"/>
                  </a:lnTo>
                  <a:lnTo>
                    <a:pt x="893" y="407"/>
                  </a:lnTo>
                  <a:lnTo>
                    <a:pt x="890" y="408"/>
                  </a:lnTo>
                  <a:lnTo>
                    <a:pt x="888" y="410"/>
                  </a:lnTo>
                  <a:lnTo>
                    <a:pt x="886" y="413"/>
                  </a:lnTo>
                  <a:lnTo>
                    <a:pt x="883" y="419"/>
                  </a:lnTo>
                  <a:lnTo>
                    <a:pt x="880" y="433"/>
                  </a:lnTo>
                  <a:lnTo>
                    <a:pt x="879" y="433"/>
                  </a:lnTo>
                  <a:lnTo>
                    <a:pt x="875" y="443"/>
                  </a:lnTo>
                  <a:lnTo>
                    <a:pt x="872" y="453"/>
                  </a:lnTo>
                  <a:lnTo>
                    <a:pt x="869" y="463"/>
                  </a:lnTo>
                  <a:lnTo>
                    <a:pt x="870" y="464"/>
                  </a:lnTo>
                  <a:lnTo>
                    <a:pt x="872" y="463"/>
                  </a:lnTo>
                  <a:lnTo>
                    <a:pt x="874" y="461"/>
                  </a:lnTo>
                  <a:lnTo>
                    <a:pt x="876" y="458"/>
                  </a:lnTo>
                  <a:lnTo>
                    <a:pt x="878" y="456"/>
                  </a:lnTo>
                  <a:lnTo>
                    <a:pt x="880" y="451"/>
                  </a:lnTo>
                  <a:lnTo>
                    <a:pt x="882" y="446"/>
                  </a:lnTo>
                  <a:lnTo>
                    <a:pt x="883" y="440"/>
                  </a:lnTo>
                  <a:lnTo>
                    <a:pt x="884" y="435"/>
                  </a:lnTo>
                  <a:lnTo>
                    <a:pt x="887" y="429"/>
                  </a:lnTo>
                  <a:lnTo>
                    <a:pt x="891" y="423"/>
                  </a:lnTo>
                  <a:lnTo>
                    <a:pt x="896" y="416"/>
                  </a:lnTo>
                  <a:lnTo>
                    <a:pt x="902" y="411"/>
                  </a:lnTo>
                  <a:lnTo>
                    <a:pt x="908" y="406"/>
                  </a:lnTo>
                  <a:lnTo>
                    <a:pt x="915" y="402"/>
                  </a:lnTo>
                  <a:lnTo>
                    <a:pt x="922" y="399"/>
                  </a:lnTo>
                  <a:lnTo>
                    <a:pt x="929" y="399"/>
                  </a:lnTo>
                  <a:lnTo>
                    <a:pt x="935" y="401"/>
                  </a:lnTo>
                  <a:lnTo>
                    <a:pt x="938" y="404"/>
                  </a:lnTo>
                  <a:lnTo>
                    <a:pt x="939" y="407"/>
                  </a:lnTo>
                  <a:lnTo>
                    <a:pt x="939" y="410"/>
                  </a:lnTo>
                  <a:lnTo>
                    <a:pt x="938" y="414"/>
                  </a:lnTo>
                  <a:lnTo>
                    <a:pt x="936" y="417"/>
                  </a:lnTo>
                  <a:lnTo>
                    <a:pt x="934" y="420"/>
                  </a:lnTo>
                  <a:lnTo>
                    <a:pt x="932" y="422"/>
                  </a:lnTo>
                  <a:lnTo>
                    <a:pt x="930" y="422"/>
                  </a:lnTo>
                  <a:lnTo>
                    <a:pt x="928" y="421"/>
                  </a:lnTo>
                  <a:lnTo>
                    <a:pt x="925" y="420"/>
                  </a:lnTo>
                  <a:lnTo>
                    <a:pt x="923" y="420"/>
                  </a:lnTo>
                  <a:lnTo>
                    <a:pt x="920" y="421"/>
                  </a:lnTo>
                  <a:lnTo>
                    <a:pt x="917" y="422"/>
                  </a:lnTo>
                  <a:lnTo>
                    <a:pt x="915" y="424"/>
                  </a:lnTo>
                  <a:lnTo>
                    <a:pt x="914" y="427"/>
                  </a:lnTo>
                  <a:lnTo>
                    <a:pt x="916" y="428"/>
                  </a:lnTo>
                  <a:lnTo>
                    <a:pt x="918" y="427"/>
                  </a:lnTo>
                  <a:lnTo>
                    <a:pt x="921" y="426"/>
                  </a:lnTo>
                  <a:lnTo>
                    <a:pt x="924" y="425"/>
                  </a:lnTo>
                  <a:lnTo>
                    <a:pt x="926" y="425"/>
                  </a:lnTo>
                  <a:lnTo>
                    <a:pt x="930" y="428"/>
                  </a:lnTo>
                  <a:lnTo>
                    <a:pt x="932" y="432"/>
                  </a:lnTo>
                  <a:lnTo>
                    <a:pt x="935" y="436"/>
                  </a:lnTo>
                  <a:lnTo>
                    <a:pt x="938" y="439"/>
                  </a:lnTo>
                  <a:lnTo>
                    <a:pt x="941" y="438"/>
                  </a:lnTo>
                  <a:lnTo>
                    <a:pt x="943" y="437"/>
                  </a:lnTo>
                  <a:lnTo>
                    <a:pt x="944" y="437"/>
                  </a:lnTo>
                  <a:lnTo>
                    <a:pt x="949" y="441"/>
                  </a:lnTo>
                  <a:lnTo>
                    <a:pt x="951" y="445"/>
                  </a:lnTo>
                  <a:lnTo>
                    <a:pt x="951" y="448"/>
                  </a:lnTo>
                  <a:lnTo>
                    <a:pt x="951" y="449"/>
                  </a:lnTo>
                  <a:lnTo>
                    <a:pt x="951" y="451"/>
                  </a:lnTo>
                  <a:lnTo>
                    <a:pt x="951" y="452"/>
                  </a:lnTo>
                  <a:lnTo>
                    <a:pt x="951" y="452"/>
                  </a:lnTo>
                  <a:lnTo>
                    <a:pt x="953" y="453"/>
                  </a:lnTo>
                  <a:lnTo>
                    <a:pt x="957" y="454"/>
                  </a:lnTo>
                  <a:lnTo>
                    <a:pt x="955" y="454"/>
                  </a:lnTo>
                  <a:lnTo>
                    <a:pt x="953" y="455"/>
                  </a:lnTo>
                  <a:lnTo>
                    <a:pt x="952" y="455"/>
                  </a:lnTo>
                  <a:lnTo>
                    <a:pt x="950" y="457"/>
                  </a:lnTo>
                  <a:lnTo>
                    <a:pt x="949" y="460"/>
                  </a:lnTo>
                  <a:lnTo>
                    <a:pt x="948" y="463"/>
                  </a:lnTo>
                  <a:lnTo>
                    <a:pt x="948" y="467"/>
                  </a:lnTo>
                  <a:lnTo>
                    <a:pt x="948" y="471"/>
                  </a:lnTo>
                  <a:lnTo>
                    <a:pt x="947" y="474"/>
                  </a:lnTo>
                  <a:lnTo>
                    <a:pt x="946" y="475"/>
                  </a:lnTo>
                  <a:lnTo>
                    <a:pt x="941" y="475"/>
                  </a:lnTo>
                  <a:lnTo>
                    <a:pt x="938" y="476"/>
                  </a:lnTo>
                  <a:lnTo>
                    <a:pt x="935" y="477"/>
                  </a:lnTo>
                  <a:lnTo>
                    <a:pt x="932" y="478"/>
                  </a:lnTo>
                  <a:lnTo>
                    <a:pt x="930" y="481"/>
                  </a:lnTo>
                  <a:lnTo>
                    <a:pt x="930" y="483"/>
                  </a:lnTo>
                  <a:lnTo>
                    <a:pt x="931" y="485"/>
                  </a:lnTo>
                  <a:lnTo>
                    <a:pt x="933" y="488"/>
                  </a:lnTo>
                  <a:lnTo>
                    <a:pt x="933" y="490"/>
                  </a:lnTo>
                  <a:lnTo>
                    <a:pt x="932" y="494"/>
                  </a:lnTo>
                  <a:lnTo>
                    <a:pt x="929" y="497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2" y="498"/>
                  </a:lnTo>
                  <a:lnTo>
                    <a:pt x="920" y="497"/>
                  </a:lnTo>
                  <a:lnTo>
                    <a:pt x="919" y="497"/>
                  </a:lnTo>
                  <a:lnTo>
                    <a:pt x="919" y="498"/>
                  </a:lnTo>
                  <a:lnTo>
                    <a:pt x="917" y="501"/>
                  </a:lnTo>
                  <a:lnTo>
                    <a:pt x="915" y="507"/>
                  </a:lnTo>
                  <a:lnTo>
                    <a:pt x="914" y="509"/>
                  </a:lnTo>
                  <a:lnTo>
                    <a:pt x="912" y="510"/>
                  </a:lnTo>
                  <a:lnTo>
                    <a:pt x="910" y="510"/>
                  </a:lnTo>
                  <a:lnTo>
                    <a:pt x="909" y="510"/>
                  </a:lnTo>
                  <a:lnTo>
                    <a:pt x="908" y="510"/>
                  </a:lnTo>
                  <a:lnTo>
                    <a:pt x="907" y="511"/>
                  </a:lnTo>
                  <a:lnTo>
                    <a:pt x="906" y="511"/>
                  </a:lnTo>
                  <a:lnTo>
                    <a:pt x="906" y="512"/>
                  </a:lnTo>
                  <a:lnTo>
                    <a:pt x="907" y="513"/>
                  </a:lnTo>
                  <a:lnTo>
                    <a:pt x="907" y="516"/>
                  </a:lnTo>
                  <a:lnTo>
                    <a:pt x="905" y="521"/>
                  </a:lnTo>
                  <a:lnTo>
                    <a:pt x="900" y="531"/>
                  </a:lnTo>
                  <a:lnTo>
                    <a:pt x="898" y="535"/>
                  </a:lnTo>
                  <a:lnTo>
                    <a:pt x="898" y="540"/>
                  </a:lnTo>
                  <a:lnTo>
                    <a:pt x="900" y="546"/>
                  </a:lnTo>
                  <a:lnTo>
                    <a:pt x="900" y="547"/>
                  </a:lnTo>
                  <a:lnTo>
                    <a:pt x="901" y="547"/>
                  </a:lnTo>
                  <a:lnTo>
                    <a:pt x="902" y="547"/>
                  </a:lnTo>
                  <a:lnTo>
                    <a:pt x="903" y="548"/>
                  </a:lnTo>
                  <a:lnTo>
                    <a:pt x="904" y="549"/>
                  </a:lnTo>
                  <a:lnTo>
                    <a:pt x="904" y="549"/>
                  </a:lnTo>
                  <a:lnTo>
                    <a:pt x="901" y="559"/>
                  </a:lnTo>
                  <a:lnTo>
                    <a:pt x="898" y="565"/>
                  </a:lnTo>
                  <a:lnTo>
                    <a:pt x="895" y="568"/>
                  </a:lnTo>
                  <a:lnTo>
                    <a:pt x="892" y="571"/>
                  </a:lnTo>
                  <a:lnTo>
                    <a:pt x="890" y="571"/>
                  </a:lnTo>
                  <a:lnTo>
                    <a:pt x="886" y="572"/>
                  </a:lnTo>
                  <a:lnTo>
                    <a:pt x="882" y="573"/>
                  </a:lnTo>
                  <a:lnTo>
                    <a:pt x="879" y="574"/>
                  </a:lnTo>
                  <a:lnTo>
                    <a:pt x="875" y="577"/>
                  </a:lnTo>
                  <a:lnTo>
                    <a:pt x="870" y="582"/>
                  </a:lnTo>
                  <a:lnTo>
                    <a:pt x="866" y="588"/>
                  </a:lnTo>
                  <a:lnTo>
                    <a:pt x="863" y="594"/>
                  </a:lnTo>
                  <a:lnTo>
                    <a:pt x="863" y="594"/>
                  </a:lnTo>
                  <a:lnTo>
                    <a:pt x="868" y="594"/>
                  </a:lnTo>
                  <a:lnTo>
                    <a:pt x="868" y="595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9"/>
                  </a:lnTo>
                  <a:lnTo>
                    <a:pt x="865" y="624"/>
                  </a:lnTo>
                  <a:lnTo>
                    <a:pt x="862" y="627"/>
                  </a:lnTo>
                  <a:lnTo>
                    <a:pt x="855" y="629"/>
                  </a:lnTo>
                  <a:lnTo>
                    <a:pt x="858" y="631"/>
                  </a:lnTo>
                  <a:lnTo>
                    <a:pt x="860" y="634"/>
                  </a:lnTo>
                  <a:lnTo>
                    <a:pt x="861" y="637"/>
                  </a:lnTo>
                  <a:lnTo>
                    <a:pt x="861" y="641"/>
                  </a:lnTo>
                  <a:lnTo>
                    <a:pt x="860" y="644"/>
                  </a:lnTo>
                  <a:lnTo>
                    <a:pt x="858" y="647"/>
                  </a:lnTo>
                  <a:lnTo>
                    <a:pt x="857" y="654"/>
                  </a:lnTo>
                  <a:lnTo>
                    <a:pt x="854" y="663"/>
                  </a:lnTo>
                  <a:lnTo>
                    <a:pt x="853" y="666"/>
                  </a:lnTo>
                  <a:lnTo>
                    <a:pt x="853" y="667"/>
                  </a:lnTo>
                  <a:lnTo>
                    <a:pt x="849" y="661"/>
                  </a:lnTo>
                  <a:lnTo>
                    <a:pt x="846" y="654"/>
                  </a:lnTo>
                  <a:lnTo>
                    <a:pt x="844" y="647"/>
                  </a:lnTo>
                  <a:lnTo>
                    <a:pt x="843" y="640"/>
                  </a:lnTo>
                  <a:lnTo>
                    <a:pt x="843" y="640"/>
                  </a:lnTo>
                  <a:lnTo>
                    <a:pt x="844" y="639"/>
                  </a:lnTo>
                  <a:lnTo>
                    <a:pt x="845" y="639"/>
                  </a:lnTo>
                  <a:lnTo>
                    <a:pt x="846" y="639"/>
                  </a:lnTo>
                  <a:lnTo>
                    <a:pt x="847" y="637"/>
                  </a:lnTo>
                  <a:lnTo>
                    <a:pt x="847" y="637"/>
                  </a:lnTo>
                  <a:lnTo>
                    <a:pt x="844" y="634"/>
                  </a:lnTo>
                  <a:lnTo>
                    <a:pt x="837" y="628"/>
                  </a:lnTo>
                  <a:lnTo>
                    <a:pt x="837" y="629"/>
                  </a:lnTo>
                  <a:lnTo>
                    <a:pt x="838" y="630"/>
                  </a:lnTo>
                  <a:lnTo>
                    <a:pt x="840" y="636"/>
                  </a:lnTo>
                  <a:lnTo>
                    <a:pt x="841" y="643"/>
                  </a:lnTo>
                  <a:lnTo>
                    <a:pt x="842" y="644"/>
                  </a:lnTo>
                  <a:lnTo>
                    <a:pt x="843" y="645"/>
                  </a:lnTo>
                  <a:lnTo>
                    <a:pt x="844" y="648"/>
                  </a:lnTo>
                  <a:lnTo>
                    <a:pt x="844" y="649"/>
                  </a:lnTo>
                  <a:lnTo>
                    <a:pt x="844" y="649"/>
                  </a:lnTo>
                  <a:lnTo>
                    <a:pt x="840" y="649"/>
                  </a:lnTo>
                  <a:lnTo>
                    <a:pt x="837" y="649"/>
                  </a:lnTo>
                  <a:lnTo>
                    <a:pt x="839" y="654"/>
                  </a:lnTo>
                  <a:lnTo>
                    <a:pt x="842" y="658"/>
                  </a:lnTo>
                  <a:lnTo>
                    <a:pt x="843" y="659"/>
                  </a:lnTo>
                  <a:lnTo>
                    <a:pt x="846" y="659"/>
                  </a:lnTo>
                  <a:lnTo>
                    <a:pt x="843" y="660"/>
                  </a:lnTo>
                  <a:lnTo>
                    <a:pt x="840" y="661"/>
                  </a:lnTo>
                  <a:lnTo>
                    <a:pt x="836" y="662"/>
                  </a:lnTo>
                  <a:lnTo>
                    <a:pt x="833" y="663"/>
                  </a:lnTo>
                  <a:lnTo>
                    <a:pt x="832" y="665"/>
                  </a:lnTo>
                  <a:lnTo>
                    <a:pt x="832" y="667"/>
                  </a:lnTo>
                  <a:lnTo>
                    <a:pt x="835" y="671"/>
                  </a:lnTo>
                  <a:lnTo>
                    <a:pt x="840" y="672"/>
                  </a:lnTo>
                  <a:lnTo>
                    <a:pt x="845" y="674"/>
                  </a:lnTo>
                  <a:lnTo>
                    <a:pt x="851" y="675"/>
                  </a:lnTo>
                  <a:lnTo>
                    <a:pt x="855" y="677"/>
                  </a:lnTo>
                  <a:lnTo>
                    <a:pt x="857" y="680"/>
                  </a:lnTo>
                  <a:lnTo>
                    <a:pt x="859" y="683"/>
                  </a:lnTo>
                  <a:lnTo>
                    <a:pt x="860" y="686"/>
                  </a:lnTo>
                  <a:lnTo>
                    <a:pt x="859" y="688"/>
                  </a:lnTo>
                  <a:lnTo>
                    <a:pt x="857" y="690"/>
                  </a:lnTo>
                  <a:lnTo>
                    <a:pt x="848" y="691"/>
                  </a:lnTo>
                  <a:lnTo>
                    <a:pt x="845" y="693"/>
                  </a:lnTo>
                  <a:lnTo>
                    <a:pt x="845" y="694"/>
                  </a:lnTo>
                  <a:lnTo>
                    <a:pt x="846" y="694"/>
                  </a:lnTo>
                  <a:lnTo>
                    <a:pt x="848" y="693"/>
                  </a:lnTo>
                  <a:lnTo>
                    <a:pt x="851" y="692"/>
                  </a:lnTo>
                  <a:lnTo>
                    <a:pt x="854" y="691"/>
                  </a:lnTo>
                  <a:lnTo>
                    <a:pt x="856" y="691"/>
                  </a:lnTo>
                  <a:lnTo>
                    <a:pt x="858" y="692"/>
                  </a:lnTo>
                  <a:lnTo>
                    <a:pt x="860" y="694"/>
                  </a:lnTo>
                  <a:lnTo>
                    <a:pt x="861" y="695"/>
                  </a:lnTo>
                  <a:lnTo>
                    <a:pt x="861" y="697"/>
                  </a:lnTo>
                  <a:lnTo>
                    <a:pt x="860" y="700"/>
                  </a:lnTo>
                  <a:lnTo>
                    <a:pt x="858" y="703"/>
                  </a:lnTo>
                  <a:lnTo>
                    <a:pt x="856" y="704"/>
                  </a:lnTo>
                  <a:lnTo>
                    <a:pt x="855" y="704"/>
                  </a:lnTo>
                  <a:lnTo>
                    <a:pt x="854" y="704"/>
                  </a:lnTo>
                  <a:lnTo>
                    <a:pt x="853" y="705"/>
                  </a:lnTo>
                  <a:lnTo>
                    <a:pt x="852" y="705"/>
                  </a:lnTo>
                  <a:lnTo>
                    <a:pt x="851" y="706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4" y="711"/>
                  </a:lnTo>
                  <a:lnTo>
                    <a:pt x="855" y="713"/>
                  </a:lnTo>
                  <a:lnTo>
                    <a:pt x="855" y="714"/>
                  </a:lnTo>
                  <a:lnTo>
                    <a:pt x="851" y="718"/>
                  </a:lnTo>
                  <a:lnTo>
                    <a:pt x="846" y="721"/>
                  </a:lnTo>
                  <a:lnTo>
                    <a:pt x="840" y="723"/>
                  </a:lnTo>
                  <a:lnTo>
                    <a:pt x="840" y="723"/>
                  </a:lnTo>
                  <a:lnTo>
                    <a:pt x="839" y="723"/>
                  </a:lnTo>
                  <a:lnTo>
                    <a:pt x="839" y="722"/>
                  </a:lnTo>
                  <a:lnTo>
                    <a:pt x="839" y="720"/>
                  </a:lnTo>
                  <a:lnTo>
                    <a:pt x="838" y="720"/>
                  </a:lnTo>
                  <a:lnTo>
                    <a:pt x="838" y="719"/>
                  </a:lnTo>
                  <a:lnTo>
                    <a:pt x="838" y="719"/>
                  </a:lnTo>
                  <a:lnTo>
                    <a:pt x="833" y="726"/>
                  </a:lnTo>
                  <a:lnTo>
                    <a:pt x="828" y="733"/>
                  </a:lnTo>
                  <a:lnTo>
                    <a:pt x="823" y="741"/>
                  </a:lnTo>
                  <a:lnTo>
                    <a:pt x="821" y="742"/>
                  </a:lnTo>
                  <a:lnTo>
                    <a:pt x="820" y="744"/>
                  </a:lnTo>
                  <a:lnTo>
                    <a:pt x="819" y="745"/>
                  </a:lnTo>
                  <a:lnTo>
                    <a:pt x="818" y="746"/>
                  </a:lnTo>
                  <a:lnTo>
                    <a:pt x="815" y="753"/>
                  </a:lnTo>
                  <a:lnTo>
                    <a:pt x="815" y="756"/>
                  </a:lnTo>
                  <a:lnTo>
                    <a:pt x="814" y="757"/>
                  </a:lnTo>
                  <a:lnTo>
                    <a:pt x="812" y="760"/>
                  </a:lnTo>
                  <a:lnTo>
                    <a:pt x="807" y="766"/>
                  </a:lnTo>
                  <a:lnTo>
                    <a:pt x="803" y="770"/>
                  </a:lnTo>
                  <a:lnTo>
                    <a:pt x="800" y="771"/>
                  </a:lnTo>
                  <a:lnTo>
                    <a:pt x="797" y="772"/>
                  </a:lnTo>
                  <a:lnTo>
                    <a:pt x="794" y="772"/>
                  </a:lnTo>
                  <a:lnTo>
                    <a:pt x="792" y="773"/>
                  </a:lnTo>
                  <a:lnTo>
                    <a:pt x="791" y="776"/>
                  </a:lnTo>
                  <a:lnTo>
                    <a:pt x="790" y="779"/>
                  </a:lnTo>
                  <a:lnTo>
                    <a:pt x="790" y="782"/>
                  </a:lnTo>
                  <a:lnTo>
                    <a:pt x="789" y="784"/>
                  </a:lnTo>
                  <a:lnTo>
                    <a:pt x="787" y="788"/>
                  </a:lnTo>
                  <a:lnTo>
                    <a:pt x="785" y="789"/>
                  </a:lnTo>
                  <a:lnTo>
                    <a:pt x="784" y="791"/>
                  </a:lnTo>
                  <a:lnTo>
                    <a:pt x="783" y="791"/>
                  </a:lnTo>
                  <a:lnTo>
                    <a:pt x="782" y="792"/>
                  </a:lnTo>
                  <a:lnTo>
                    <a:pt x="781" y="794"/>
                  </a:lnTo>
                  <a:lnTo>
                    <a:pt x="781" y="799"/>
                  </a:lnTo>
                  <a:lnTo>
                    <a:pt x="781" y="809"/>
                  </a:lnTo>
                  <a:lnTo>
                    <a:pt x="783" y="818"/>
                  </a:lnTo>
                  <a:lnTo>
                    <a:pt x="787" y="827"/>
                  </a:lnTo>
                  <a:lnTo>
                    <a:pt x="791" y="836"/>
                  </a:lnTo>
                  <a:lnTo>
                    <a:pt x="795" y="844"/>
                  </a:lnTo>
                  <a:lnTo>
                    <a:pt x="800" y="850"/>
                  </a:lnTo>
                  <a:lnTo>
                    <a:pt x="803" y="855"/>
                  </a:lnTo>
                  <a:lnTo>
                    <a:pt x="804" y="858"/>
                  </a:lnTo>
                  <a:lnTo>
                    <a:pt x="806" y="864"/>
                  </a:lnTo>
                  <a:lnTo>
                    <a:pt x="807" y="866"/>
                  </a:lnTo>
                  <a:lnTo>
                    <a:pt x="807" y="868"/>
                  </a:lnTo>
                  <a:lnTo>
                    <a:pt x="806" y="867"/>
                  </a:lnTo>
                  <a:lnTo>
                    <a:pt x="804" y="866"/>
                  </a:lnTo>
                  <a:lnTo>
                    <a:pt x="806" y="869"/>
                  </a:lnTo>
                  <a:lnTo>
                    <a:pt x="807" y="871"/>
                  </a:lnTo>
                  <a:lnTo>
                    <a:pt x="811" y="878"/>
                  </a:lnTo>
                  <a:lnTo>
                    <a:pt x="814" y="885"/>
                  </a:lnTo>
                  <a:lnTo>
                    <a:pt x="816" y="892"/>
                  </a:lnTo>
                  <a:lnTo>
                    <a:pt x="816" y="899"/>
                  </a:lnTo>
                  <a:lnTo>
                    <a:pt x="816" y="907"/>
                  </a:lnTo>
                  <a:lnTo>
                    <a:pt x="815" y="915"/>
                  </a:lnTo>
                  <a:lnTo>
                    <a:pt x="814" y="918"/>
                  </a:lnTo>
                  <a:lnTo>
                    <a:pt x="811" y="921"/>
                  </a:lnTo>
                  <a:lnTo>
                    <a:pt x="808" y="923"/>
                  </a:lnTo>
                  <a:lnTo>
                    <a:pt x="804" y="924"/>
                  </a:lnTo>
                  <a:lnTo>
                    <a:pt x="800" y="924"/>
                  </a:lnTo>
                  <a:lnTo>
                    <a:pt x="798" y="923"/>
                  </a:lnTo>
                  <a:lnTo>
                    <a:pt x="798" y="923"/>
                  </a:lnTo>
                  <a:lnTo>
                    <a:pt x="798" y="921"/>
                  </a:lnTo>
                  <a:lnTo>
                    <a:pt x="798" y="920"/>
                  </a:lnTo>
                  <a:lnTo>
                    <a:pt x="800" y="920"/>
                  </a:lnTo>
                  <a:lnTo>
                    <a:pt x="801" y="920"/>
                  </a:lnTo>
                  <a:lnTo>
                    <a:pt x="802" y="921"/>
                  </a:lnTo>
                  <a:lnTo>
                    <a:pt x="802" y="921"/>
                  </a:lnTo>
                  <a:lnTo>
                    <a:pt x="798" y="918"/>
                  </a:lnTo>
                  <a:lnTo>
                    <a:pt x="793" y="915"/>
                  </a:lnTo>
                  <a:lnTo>
                    <a:pt x="789" y="912"/>
                  </a:lnTo>
                  <a:lnTo>
                    <a:pt x="786" y="909"/>
                  </a:lnTo>
                  <a:lnTo>
                    <a:pt x="782" y="905"/>
                  </a:lnTo>
                  <a:lnTo>
                    <a:pt x="781" y="899"/>
                  </a:lnTo>
                  <a:lnTo>
                    <a:pt x="781" y="898"/>
                  </a:lnTo>
                  <a:lnTo>
                    <a:pt x="780" y="898"/>
                  </a:lnTo>
                  <a:lnTo>
                    <a:pt x="780" y="896"/>
                  </a:lnTo>
                  <a:lnTo>
                    <a:pt x="779" y="896"/>
                  </a:lnTo>
                  <a:lnTo>
                    <a:pt x="779" y="895"/>
                  </a:lnTo>
                  <a:lnTo>
                    <a:pt x="768" y="884"/>
                  </a:lnTo>
                  <a:lnTo>
                    <a:pt x="766" y="880"/>
                  </a:lnTo>
                  <a:lnTo>
                    <a:pt x="766" y="879"/>
                  </a:lnTo>
                  <a:lnTo>
                    <a:pt x="767" y="878"/>
                  </a:lnTo>
                  <a:lnTo>
                    <a:pt x="768" y="878"/>
                  </a:lnTo>
                  <a:lnTo>
                    <a:pt x="769" y="877"/>
                  </a:lnTo>
                  <a:lnTo>
                    <a:pt x="770" y="876"/>
                  </a:lnTo>
                  <a:lnTo>
                    <a:pt x="772" y="875"/>
                  </a:lnTo>
                  <a:lnTo>
                    <a:pt x="772" y="874"/>
                  </a:lnTo>
                  <a:lnTo>
                    <a:pt x="770" y="873"/>
                  </a:lnTo>
                  <a:lnTo>
                    <a:pt x="768" y="873"/>
                  </a:lnTo>
                  <a:lnTo>
                    <a:pt x="766" y="874"/>
                  </a:lnTo>
                  <a:lnTo>
                    <a:pt x="764" y="874"/>
                  </a:lnTo>
                  <a:lnTo>
                    <a:pt x="763" y="873"/>
                  </a:lnTo>
                  <a:lnTo>
                    <a:pt x="763" y="872"/>
                  </a:lnTo>
                  <a:lnTo>
                    <a:pt x="764" y="871"/>
                  </a:lnTo>
                  <a:lnTo>
                    <a:pt x="765" y="870"/>
                  </a:lnTo>
                  <a:lnTo>
                    <a:pt x="765" y="869"/>
                  </a:lnTo>
                  <a:lnTo>
                    <a:pt x="766" y="861"/>
                  </a:lnTo>
                  <a:lnTo>
                    <a:pt x="766" y="852"/>
                  </a:lnTo>
                  <a:lnTo>
                    <a:pt x="765" y="849"/>
                  </a:lnTo>
                  <a:lnTo>
                    <a:pt x="764" y="848"/>
                  </a:lnTo>
                  <a:lnTo>
                    <a:pt x="762" y="847"/>
                  </a:lnTo>
                  <a:lnTo>
                    <a:pt x="760" y="847"/>
                  </a:lnTo>
                  <a:lnTo>
                    <a:pt x="758" y="847"/>
                  </a:lnTo>
                  <a:lnTo>
                    <a:pt x="756" y="845"/>
                  </a:lnTo>
                  <a:lnTo>
                    <a:pt x="746" y="834"/>
                  </a:lnTo>
                  <a:lnTo>
                    <a:pt x="741" y="830"/>
                  </a:lnTo>
                  <a:lnTo>
                    <a:pt x="739" y="830"/>
                  </a:lnTo>
                  <a:lnTo>
                    <a:pt x="734" y="833"/>
                  </a:lnTo>
                  <a:lnTo>
                    <a:pt x="728" y="836"/>
                  </a:lnTo>
                  <a:lnTo>
                    <a:pt x="722" y="839"/>
                  </a:lnTo>
                  <a:lnTo>
                    <a:pt x="717" y="841"/>
                  </a:lnTo>
                  <a:lnTo>
                    <a:pt x="716" y="841"/>
                  </a:lnTo>
                  <a:lnTo>
                    <a:pt x="716" y="837"/>
                  </a:lnTo>
                  <a:lnTo>
                    <a:pt x="715" y="836"/>
                  </a:lnTo>
                  <a:lnTo>
                    <a:pt x="713" y="835"/>
                  </a:lnTo>
                  <a:lnTo>
                    <a:pt x="712" y="834"/>
                  </a:lnTo>
                  <a:lnTo>
                    <a:pt x="711" y="834"/>
                  </a:lnTo>
                  <a:lnTo>
                    <a:pt x="710" y="833"/>
                  </a:lnTo>
                  <a:lnTo>
                    <a:pt x="709" y="832"/>
                  </a:lnTo>
                  <a:lnTo>
                    <a:pt x="709" y="831"/>
                  </a:lnTo>
                  <a:lnTo>
                    <a:pt x="710" y="830"/>
                  </a:lnTo>
                  <a:lnTo>
                    <a:pt x="711" y="829"/>
                  </a:lnTo>
                  <a:lnTo>
                    <a:pt x="712" y="829"/>
                  </a:lnTo>
                  <a:lnTo>
                    <a:pt x="712" y="829"/>
                  </a:lnTo>
                  <a:lnTo>
                    <a:pt x="706" y="828"/>
                  </a:lnTo>
                  <a:lnTo>
                    <a:pt x="701" y="829"/>
                  </a:lnTo>
                  <a:lnTo>
                    <a:pt x="695" y="828"/>
                  </a:lnTo>
                  <a:lnTo>
                    <a:pt x="694" y="828"/>
                  </a:lnTo>
                  <a:lnTo>
                    <a:pt x="695" y="827"/>
                  </a:lnTo>
                  <a:lnTo>
                    <a:pt x="696" y="827"/>
                  </a:lnTo>
                  <a:lnTo>
                    <a:pt x="697" y="827"/>
                  </a:lnTo>
                  <a:lnTo>
                    <a:pt x="699" y="826"/>
                  </a:lnTo>
                  <a:lnTo>
                    <a:pt x="700" y="826"/>
                  </a:lnTo>
                  <a:lnTo>
                    <a:pt x="701" y="826"/>
                  </a:lnTo>
                  <a:lnTo>
                    <a:pt x="692" y="828"/>
                  </a:lnTo>
                  <a:lnTo>
                    <a:pt x="683" y="830"/>
                  </a:lnTo>
                  <a:lnTo>
                    <a:pt x="681" y="831"/>
                  </a:lnTo>
                  <a:lnTo>
                    <a:pt x="680" y="832"/>
                  </a:lnTo>
                  <a:lnTo>
                    <a:pt x="678" y="833"/>
                  </a:lnTo>
                  <a:lnTo>
                    <a:pt x="669" y="834"/>
                  </a:lnTo>
                  <a:lnTo>
                    <a:pt x="661" y="835"/>
                  </a:lnTo>
                  <a:lnTo>
                    <a:pt x="652" y="837"/>
                  </a:lnTo>
                  <a:lnTo>
                    <a:pt x="645" y="839"/>
                  </a:lnTo>
                  <a:lnTo>
                    <a:pt x="644" y="841"/>
                  </a:lnTo>
                  <a:lnTo>
                    <a:pt x="644" y="846"/>
                  </a:lnTo>
                  <a:lnTo>
                    <a:pt x="643" y="848"/>
                  </a:lnTo>
                  <a:lnTo>
                    <a:pt x="642" y="849"/>
                  </a:lnTo>
                  <a:lnTo>
                    <a:pt x="640" y="850"/>
                  </a:lnTo>
                  <a:lnTo>
                    <a:pt x="639" y="851"/>
                  </a:lnTo>
                  <a:lnTo>
                    <a:pt x="637" y="851"/>
                  </a:lnTo>
                  <a:lnTo>
                    <a:pt x="636" y="851"/>
                  </a:lnTo>
                  <a:lnTo>
                    <a:pt x="632" y="849"/>
                  </a:lnTo>
                  <a:lnTo>
                    <a:pt x="631" y="849"/>
                  </a:lnTo>
                  <a:lnTo>
                    <a:pt x="630" y="850"/>
                  </a:lnTo>
                  <a:lnTo>
                    <a:pt x="630" y="851"/>
                  </a:lnTo>
                  <a:lnTo>
                    <a:pt x="633" y="854"/>
                  </a:lnTo>
                  <a:lnTo>
                    <a:pt x="633" y="856"/>
                  </a:lnTo>
                  <a:lnTo>
                    <a:pt x="633" y="857"/>
                  </a:lnTo>
                  <a:lnTo>
                    <a:pt x="631" y="860"/>
                  </a:lnTo>
                  <a:lnTo>
                    <a:pt x="630" y="860"/>
                  </a:lnTo>
                  <a:lnTo>
                    <a:pt x="629" y="858"/>
                  </a:lnTo>
                  <a:lnTo>
                    <a:pt x="627" y="855"/>
                  </a:lnTo>
                  <a:lnTo>
                    <a:pt x="626" y="854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3" y="858"/>
                  </a:lnTo>
                  <a:lnTo>
                    <a:pt x="622" y="859"/>
                  </a:lnTo>
                  <a:lnTo>
                    <a:pt x="621" y="860"/>
                  </a:lnTo>
                  <a:lnTo>
                    <a:pt x="618" y="860"/>
                  </a:lnTo>
                  <a:lnTo>
                    <a:pt x="614" y="859"/>
                  </a:lnTo>
                  <a:lnTo>
                    <a:pt x="611" y="857"/>
                  </a:lnTo>
                  <a:lnTo>
                    <a:pt x="610" y="856"/>
                  </a:lnTo>
                  <a:lnTo>
                    <a:pt x="611" y="855"/>
                  </a:lnTo>
                  <a:lnTo>
                    <a:pt x="611" y="854"/>
                  </a:lnTo>
                  <a:lnTo>
                    <a:pt x="612" y="852"/>
                  </a:lnTo>
                  <a:lnTo>
                    <a:pt x="612" y="851"/>
                  </a:lnTo>
                  <a:lnTo>
                    <a:pt x="611" y="850"/>
                  </a:lnTo>
                  <a:lnTo>
                    <a:pt x="607" y="846"/>
                  </a:lnTo>
                  <a:lnTo>
                    <a:pt x="605" y="843"/>
                  </a:lnTo>
                  <a:lnTo>
                    <a:pt x="603" y="843"/>
                  </a:lnTo>
                  <a:lnTo>
                    <a:pt x="601" y="843"/>
                  </a:lnTo>
                  <a:lnTo>
                    <a:pt x="600" y="845"/>
                  </a:lnTo>
                  <a:lnTo>
                    <a:pt x="599" y="847"/>
                  </a:lnTo>
                  <a:lnTo>
                    <a:pt x="598" y="849"/>
                  </a:lnTo>
                  <a:lnTo>
                    <a:pt x="597" y="851"/>
                  </a:lnTo>
                  <a:lnTo>
                    <a:pt x="595" y="852"/>
                  </a:lnTo>
                  <a:lnTo>
                    <a:pt x="592" y="852"/>
                  </a:lnTo>
                  <a:lnTo>
                    <a:pt x="587" y="850"/>
                  </a:lnTo>
                  <a:lnTo>
                    <a:pt x="581" y="848"/>
                  </a:lnTo>
                  <a:lnTo>
                    <a:pt x="575" y="847"/>
                  </a:lnTo>
                  <a:lnTo>
                    <a:pt x="572" y="847"/>
                  </a:lnTo>
                  <a:lnTo>
                    <a:pt x="568" y="849"/>
                  </a:lnTo>
                  <a:lnTo>
                    <a:pt x="564" y="849"/>
                  </a:lnTo>
                  <a:lnTo>
                    <a:pt x="564" y="848"/>
                  </a:lnTo>
                  <a:lnTo>
                    <a:pt x="564" y="848"/>
                  </a:lnTo>
                  <a:lnTo>
                    <a:pt x="565" y="846"/>
                  </a:lnTo>
                  <a:lnTo>
                    <a:pt x="565" y="844"/>
                  </a:lnTo>
                  <a:lnTo>
                    <a:pt x="565" y="843"/>
                  </a:lnTo>
                  <a:lnTo>
                    <a:pt x="566" y="843"/>
                  </a:lnTo>
                  <a:lnTo>
                    <a:pt x="566" y="842"/>
                  </a:lnTo>
                  <a:lnTo>
                    <a:pt x="565" y="842"/>
                  </a:lnTo>
                  <a:lnTo>
                    <a:pt x="559" y="847"/>
                  </a:lnTo>
                  <a:lnTo>
                    <a:pt x="552" y="851"/>
                  </a:lnTo>
                  <a:lnTo>
                    <a:pt x="552" y="851"/>
                  </a:lnTo>
                  <a:lnTo>
                    <a:pt x="551" y="850"/>
                  </a:lnTo>
                  <a:lnTo>
                    <a:pt x="548" y="850"/>
                  </a:lnTo>
                  <a:lnTo>
                    <a:pt x="548" y="851"/>
                  </a:lnTo>
                  <a:lnTo>
                    <a:pt x="547" y="851"/>
                  </a:lnTo>
                  <a:lnTo>
                    <a:pt x="546" y="852"/>
                  </a:lnTo>
                  <a:lnTo>
                    <a:pt x="546" y="853"/>
                  </a:lnTo>
                  <a:lnTo>
                    <a:pt x="547" y="854"/>
                  </a:lnTo>
                  <a:lnTo>
                    <a:pt x="547" y="855"/>
                  </a:lnTo>
                  <a:lnTo>
                    <a:pt x="541" y="861"/>
                  </a:lnTo>
                  <a:lnTo>
                    <a:pt x="535" y="866"/>
                  </a:lnTo>
                  <a:lnTo>
                    <a:pt x="528" y="870"/>
                  </a:lnTo>
                  <a:lnTo>
                    <a:pt x="521" y="873"/>
                  </a:lnTo>
                  <a:lnTo>
                    <a:pt x="522" y="873"/>
                  </a:lnTo>
                  <a:lnTo>
                    <a:pt x="522" y="872"/>
                  </a:lnTo>
                  <a:lnTo>
                    <a:pt x="524" y="871"/>
                  </a:lnTo>
                  <a:lnTo>
                    <a:pt x="525" y="870"/>
                  </a:lnTo>
                  <a:lnTo>
                    <a:pt x="525" y="869"/>
                  </a:lnTo>
                  <a:lnTo>
                    <a:pt x="522" y="869"/>
                  </a:lnTo>
                  <a:lnTo>
                    <a:pt x="519" y="869"/>
                  </a:lnTo>
                  <a:lnTo>
                    <a:pt x="516" y="871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18" y="874"/>
                  </a:lnTo>
                  <a:lnTo>
                    <a:pt x="515" y="875"/>
                  </a:lnTo>
                  <a:lnTo>
                    <a:pt x="512" y="875"/>
                  </a:lnTo>
                  <a:lnTo>
                    <a:pt x="510" y="875"/>
                  </a:lnTo>
                  <a:lnTo>
                    <a:pt x="509" y="874"/>
                  </a:lnTo>
                  <a:lnTo>
                    <a:pt x="507" y="873"/>
                  </a:lnTo>
                  <a:lnTo>
                    <a:pt x="506" y="872"/>
                  </a:lnTo>
                  <a:lnTo>
                    <a:pt x="505" y="873"/>
                  </a:lnTo>
                  <a:lnTo>
                    <a:pt x="503" y="875"/>
                  </a:lnTo>
                  <a:lnTo>
                    <a:pt x="501" y="879"/>
                  </a:lnTo>
                  <a:lnTo>
                    <a:pt x="497" y="885"/>
                  </a:lnTo>
                  <a:lnTo>
                    <a:pt x="497" y="885"/>
                  </a:lnTo>
                  <a:lnTo>
                    <a:pt x="498" y="887"/>
                  </a:lnTo>
                  <a:lnTo>
                    <a:pt x="499" y="887"/>
                  </a:lnTo>
                  <a:lnTo>
                    <a:pt x="501" y="888"/>
                  </a:lnTo>
                  <a:lnTo>
                    <a:pt x="502" y="888"/>
                  </a:lnTo>
                  <a:lnTo>
                    <a:pt x="502" y="890"/>
                  </a:lnTo>
                  <a:lnTo>
                    <a:pt x="501" y="892"/>
                  </a:lnTo>
                  <a:lnTo>
                    <a:pt x="500" y="894"/>
                  </a:lnTo>
                  <a:lnTo>
                    <a:pt x="498" y="896"/>
                  </a:lnTo>
                  <a:lnTo>
                    <a:pt x="494" y="896"/>
                  </a:lnTo>
                  <a:lnTo>
                    <a:pt x="493" y="895"/>
                  </a:lnTo>
                  <a:lnTo>
                    <a:pt x="493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4" y="906"/>
                  </a:lnTo>
                  <a:lnTo>
                    <a:pt x="501" y="923"/>
                  </a:lnTo>
                  <a:lnTo>
                    <a:pt x="503" y="923"/>
                  </a:lnTo>
                  <a:lnTo>
                    <a:pt x="499" y="935"/>
                  </a:lnTo>
                  <a:lnTo>
                    <a:pt x="495" y="946"/>
                  </a:lnTo>
                  <a:lnTo>
                    <a:pt x="491" y="962"/>
                  </a:lnTo>
                  <a:lnTo>
                    <a:pt x="490" y="978"/>
                  </a:lnTo>
                  <a:lnTo>
                    <a:pt x="490" y="993"/>
                  </a:lnTo>
                  <a:lnTo>
                    <a:pt x="491" y="1008"/>
                  </a:lnTo>
                  <a:lnTo>
                    <a:pt x="492" y="1011"/>
                  </a:lnTo>
                  <a:lnTo>
                    <a:pt x="493" y="1012"/>
                  </a:lnTo>
                  <a:lnTo>
                    <a:pt x="496" y="1020"/>
                  </a:lnTo>
                  <a:lnTo>
                    <a:pt x="501" y="1028"/>
                  </a:lnTo>
                  <a:lnTo>
                    <a:pt x="504" y="1032"/>
                  </a:lnTo>
                  <a:lnTo>
                    <a:pt x="507" y="1036"/>
                  </a:lnTo>
                  <a:lnTo>
                    <a:pt x="511" y="1040"/>
                  </a:lnTo>
                  <a:lnTo>
                    <a:pt x="514" y="1044"/>
                  </a:lnTo>
                  <a:lnTo>
                    <a:pt x="516" y="1049"/>
                  </a:lnTo>
                  <a:lnTo>
                    <a:pt x="518" y="1058"/>
                  </a:lnTo>
                  <a:lnTo>
                    <a:pt x="520" y="1062"/>
                  </a:lnTo>
                  <a:lnTo>
                    <a:pt x="525" y="1066"/>
                  </a:lnTo>
                  <a:lnTo>
                    <a:pt x="528" y="1067"/>
                  </a:lnTo>
                  <a:lnTo>
                    <a:pt x="532" y="1067"/>
                  </a:lnTo>
                  <a:lnTo>
                    <a:pt x="535" y="1066"/>
                  </a:lnTo>
                  <a:lnTo>
                    <a:pt x="538" y="1067"/>
                  </a:lnTo>
                  <a:lnTo>
                    <a:pt x="542" y="1069"/>
                  </a:lnTo>
                  <a:lnTo>
                    <a:pt x="545" y="1072"/>
                  </a:lnTo>
                  <a:lnTo>
                    <a:pt x="549" y="1075"/>
                  </a:lnTo>
                  <a:lnTo>
                    <a:pt x="552" y="1077"/>
                  </a:lnTo>
                  <a:lnTo>
                    <a:pt x="559" y="1078"/>
                  </a:lnTo>
                  <a:lnTo>
                    <a:pt x="562" y="1079"/>
                  </a:lnTo>
                  <a:lnTo>
                    <a:pt x="564" y="1079"/>
                  </a:lnTo>
                  <a:lnTo>
                    <a:pt x="565" y="1078"/>
                  </a:lnTo>
                  <a:lnTo>
                    <a:pt x="565" y="1074"/>
                  </a:lnTo>
                  <a:lnTo>
                    <a:pt x="567" y="1073"/>
                  </a:lnTo>
                  <a:lnTo>
                    <a:pt x="569" y="1072"/>
                  </a:lnTo>
                  <a:lnTo>
                    <a:pt x="581" y="1072"/>
                  </a:lnTo>
                  <a:lnTo>
                    <a:pt x="587" y="1071"/>
                  </a:lnTo>
                  <a:lnTo>
                    <a:pt x="589" y="1070"/>
                  </a:lnTo>
                  <a:lnTo>
                    <a:pt x="590" y="1069"/>
                  </a:lnTo>
                  <a:lnTo>
                    <a:pt x="591" y="1068"/>
                  </a:lnTo>
                  <a:lnTo>
                    <a:pt x="591" y="1067"/>
                  </a:lnTo>
                  <a:lnTo>
                    <a:pt x="592" y="1067"/>
                  </a:lnTo>
                  <a:lnTo>
                    <a:pt x="599" y="1065"/>
                  </a:lnTo>
                  <a:lnTo>
                    <a:pt x="605" y="1064"/>
                  </a:lnTo>
                  <a:lnTo>
                    <a:pt x="612" y="1063"/>
                  </a:lnTo>
                  <a:lnTo>
                    <a:pt x="613" y="1062"/>
                  </a:lnTo>
                  <a:lnTo>
                    <a:pt x="615" y="1061"/>
                  </a:lnTo>
                  <a:lnTo>
                    <a:pt x="618" y="1058"/>
                  </a:lnTo>
                  <a:lnTo>
                    <a:pt x="622" y="1056"/>
                  </a:lnTo>
                  <a:lnTo>
                    <a:pt x="624" y="1053"/>
                  </a:lnTo>
                  <a:lnTo>
                    <a:pt x="625" y="1052"/>
                  </a:lnTo>
                  <a:lnTo>
                    <a:pt x="625" y="1046"/>
                  </a:lnTo>
                  <a:lnTo>
                    <a:pt x="625" y="1045"/>
                  </a:lnTo>
                  <a:lnTo>
                    <a:pt x="629" y="1037"/>
                  </a:lnTo>
                  <a:lnTo>
                    <a:pt x="632" y="1030"/>
                  </a:lnTo>
                  <a:lnTo>
                    <a:pt x="636" y="1022"/>
                  </a:lnTo>
                  <a:lnTo>
                    <a:pt x="641" y="1016"/>
                  </a:lnTo>
                  <a:lnTo>
                    <a:pt x="645" y="1014"/>
                  </a:lnTo>
                  <a:lnTo>
                    <a:pt x="648" y="1013"/>
                  </a:lnTo>
                  <a:lnTo>
                    <a:pt x="656" y="1013"/>
                  </a:lnTo>
                  <a:lnTo>
                    <a:pt x="660" y="1012"/>
                  </a:lnTo>
                  <a:lnTo>
                    <a:pt x="661" y="1011"/>
                  </a:lnTo>
                  <a:lnTo>
                    <a:pt x="662" y="1011"/>
                  </a:lnTo>
                  <a:lnTo>
                    <a:pt x="663" y="1009"/>
                  </a:lnTo>
                  <a:lnTo>
                    <a:pt x="665" y="1009"/>
                  </a:lnTo>
                  <a:lnTo>
                    <a:pt x="666" y="1008"/>
                  </a:lnTo>
                  <a:lnTo>
                    <a:pt x="667" y="1008"/>
                  </a:lnTo>
                  <a:lnTo>
                    <a:pt x="683" y="1011"/>
                  </a:lnTo>
                  <a:lnTo>
                    <a:pt x="700" y="1014"/>
                  </a:lnTo>
                  <a:lnTo>
                    <a:pt x="701" y="1014"/>
                  </a:lnTo>
                  <a:lnTo>
                    <a:pt x="700" y="1015"/>
                  </a:lnTo>
                  <a:lnTo>
                    <a:pt x="700" y="1015"/>
                  </a:lnTo>
                  <a:lnTo>
                    <a:pt x="699" y="1016"/>
                  </a:lnTo>
                  <a:lnTo>
                    <a:pt x="693" y="1025"/>
                  </a:lnTo>
                  <a:lnTo>
                    <a:pt x="687" y="1033"/>
                  </a:lnTo>
                  <a:lnTo>
                    <a:pt x="687" y="1034"/>
                  </a:lnTo>
                  <a:lnTo>
                    <a:pt x="687" y="1035"/>
                  </a:lnTo>
                  <a:lnTo>
                    <a:pt x="687" y="1038"/>
                  </a:lnTo>
                  <a:lnTo>
                    <a:pt x="686" y="1039"/>
                  </a:lnTo>
                  <a:lnTo>
                    <a:pt x="684" y="1040"/>
                  </a:lnTo>
                  <a:lnTo>
                    <a:pt x="682" y="1042"/>
                  </a:lnTo>
                  <a:lnTo>
                    <a:pt x="682" y="1043"/>
                  </a:lnTo>
                  <a:lnTo>
                    <a:pt x="682" y="1044"/>
                  </a:lnTo>
                  <a:lnTo>
                    <a:pt x="682" y="1044"/>
                  </a:lnTo>
                  <a:lnTo>
                    <a:pt x="688" y="1044"/>
                  </a:lnTo>
                  <a:lnTo>
                    <a:pt x="688" y="1045"/>
                  </a:lnTo>
                  <a:lnTo>
                    <a:pt x="688" y="1046"/>
                  </a:lnTo>
                  <a:lnTo>
                    <a:pt x="687" y="1047"/>
                  </a:lnTo>
                  <a:lnTo>
                    <a:pt x="686" y="1048"/>
                  </a:lnTo>
                  <a:lnTo>
                    <a:pt x="684" y="1049"/>
                  </a:lnTo>
                  <a:lnTo>
                    <a:pt x="683" y="1049"/>
                  </a:lnTo>
                  <a:lnTo>
                    <a:pt x="683" y="1050"/>
                  </a:lnTo>
                  <a:lnTo>
                    <a:pt x="682" y="1055"/>
                  </a:lnTo>
                  <a:lnTo>
                    <a:pt x="682" y="1059"/>
                  </a:lnTo>
                  <a:lnTo>
                    <a:pt x="682" y="1068"/>
                  </a:lnTo>
                  <a:lnTo>
                    <a:pt x="681" y="1071"/>
                  </a:lnTo>
                  <a:lnTo>
                    <a:pt x="680" y="1072"/>
                  </a:lnTo>
                  <a:lnTo>
                    <a:pt x="678" y="1072"/>
                  </a:lnTo>
                  <a:lnTo>
                    <a:pt x="676" y="1072"/>
                  </a:lnTo>
                  <a:lnTo>
                    <a:pt x="675" y="1075"/>
                  </a:lnTo>
                  <a:lnTo>
                    <a:pt x="673" y="1079"/>
                  </a:lnTo>
                  <a:lnTo>
                    <a:pt x="672" y="1083"/>
                  </a:lnTo>
                  <a:lnTo>
                    <a:pt x="673" y="1089"/>
                  </a:lnTo>
                  <a:lnTo>
                    <a:pt x="674" y="1095"/>
                  </a:lnTo>
                  <a:lnTo>
                    <a:pt x="674" y="1100"/>
                  </a:lnTo>
                  <a:lnTo>
                    <a:pt x="672" y="1104"/>
                  </a:lnTo>
                  <a:lnTo>
                    <a:pt x="669" y="1106"/>
                  </a:lnTo>
                  <a:lnTo>
                    <a:pt x="666" y="1108"/>
                  </a:lnTo>
                  <a:lnTo>
                    <a:pt x="663" y="1110"/>
                  </a:lnTo>
                  <a:lnTo>
                    <a:pt x="661" y="1113"/>
                  </a:lnTo>
                  <a:lnTo>
                    <a:pt x="661" y="1115"/>
                  </a:lnTo>
                  <a:lnTo>
                    <a:pt x="661" y="1116"/>
                  </a:lnTo>
                  <a:lnTo>
                    <a:pt x="661" y="1117"/>
                  </a:lnTo>
                  <a:lnTo>
                    <a:pt x="662" y="1118"/>
                  </a:lnTo>
                  <a:lnTo>
                    <a:pt x="665" y="1119"/>
                  </a:lnTo>
                  <a:lnTo>
                    <a:pt x="669" y="1119"/>
                  </a:lnTo>
                  <a:lnTo>
                    <a:pt x="673" y="1118"/>
                  </a:lnTo>
                  <a:lnTo>
                    <a:pt x="678" y="1116"/>
                  </a:lnTo>
                  <a:lnTo>
                    <a:pt x="682" y="1115"/>
                  </a:lnTo>
                  <a:lnTo>
                    <a:pt x="684" y="1113"/>
                  </a:lnTo>
                  <a:lnTo>
                    <a:pt x="686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91" y="1114"/>
                  </a:lnTo>
                  <a:lnTo>
                    <a:pt x="704" y="1111"/>
                  </a:lnTo>
                  <a:lnTo>
                    <a:pt x="717" y="1109"/>
                  </a:lnTo>
                  <a:lnTo>
                    <a:pt x="722" y="1109"/>
                  </a:lnTo>
                  <a:lnTo>
                    <a:pt x="726" y="1110"/>
                  </a:lnTo>
                  <a:lnTo>
                    <a:pt x="744" y="1112"/>
                  </a:lnTo>
                  <a:lnTo>
                    <a:pt x="761" y="1115"/>
                  </a:lnTo>
                  <a:lnTo>
                    <a:pt x="765" y="1116"/>
                  </a:lnTo>
                  <a:lnTo>
                    <a:pt x="769" y="1117"/>
                  </a:lnTo>
                  <a:lnTo>
                    <a:pt x="772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70" y="1123"/>
                  </a:lnTo>
                  <a:lnTo>
                    <a:pt x="768" y="1123"/>
                  </a:lnTo>
                  <a:lnTo>
                    <a:pt x="767" y="1124"/>
                  </a:lnTo>
                  <a:lnTo>
                    <a:pt x="766" y="1125"/>
                  </a:lnTo>
                  <a:lnTo>
                    <a:pt x="765" y="1133"/>
                  </a:lnTo>
                  <a:lnTo>
                    <a:pt x="764" y="1140"/>
                  </a:lnTo>
                  <a:lnTo>
                    <a:pt x="764" y="1147"/>
                  </a:lnTo>
                  <a:lnTo>
                    <a:pt x="765" y="1160"/>
                  </a:lnTo>
                  <a:lnTo>
                    <a:pt x="765" y="1160"/>
                  </a:lnTo>
                  <a:lnTo>
                    <a:pt x="764" y="1160"/>
                  </a:lnTo>
                  <a:lnTo>
                    <a:pt x="762" y="1160"/>
                  </a:lnTo>
                  <a:lnTo>
                    <a:pt x="761" y="1163"/>
                  </a:lnTo>
                  <a:lnTo>
                    <a:pt x="761" y="1164"/>
                  </a:lnTo>
                  <a:lnTo>
                    <a:pt x="761" y="1165"/>
                  </a:lnTo>
                  <a:lnTo>
                    <a:pt x="763" y="1179"/>
                  </a:lnTo>
                  <a:lnTo>
                    <a:pt x="766" y="1192"/>
                  </a:lnTo>
                  <a:lnTo>
                    <a:pt x="772" y="1204"/>
                  </a:lnTo>
                  <a:lnTo>
                    <a:pt x="774" y="1207"/>
                  </a:lnTo>
                  <a:lnTo>
                    <a:pt x="777" y="1208"/>
                  </a:lnTo>
                  <a:lnTo>
                    <a:pt x="780" y="1209"/>
                  </a:lnTo>
                  <a:lnTo>
                    <a:pt x="783" y="1211"/>
                  </a:lnTo>
                  <a:lnTo>
                    <a:pt x="786" y="1214"/>
                  </a:lnTo>
                  <a:lnTo>
                    <a:pt x="787" y="1217"/>
                  </a:lnTo>
                  <a:lnTo>
                    <a:pt x="790" y="1220"/>
                  </a:lnTo>
                  <a:lnTo>
                    <a:pt x="792" y="1220"/>
                  </a:lnTo>
                  <a:lnTo>
                    <a:pt x="798" y="1218"/>
                  </a:lnTo>
                  <a:lnTo>
                    <a:pt x="814" y="1215"/>
                  </a:lnTo>
                  <a:lnTo>
                    <a:pt x="821" y="1213"/>
                  </a:lnTo>
                  <a:lnTo>
                    <a:pt x="829" y="1210"/>
                  </a:lnTo>
                  <a:lnTo>
                    <a:pt x="835" y="1206"/>
                  </a:lnTo>
                  <a:lnTo>
                    <a:pt x="839" y="1201"/>
                  </a:lnTo>
                  <a:lnTo>
                    <a:pt x="840" y="1201"/>
                  </a:lnTo>
                  <a:lnTo>
                    <a:pt x="846" y="1200"/>
                  </a:lnTo>
                  <a:lnTo>
                    <a:pt x="852" y="1200"/>
                  </a:lnTo>
                  <a:lnTo>
                    <a:pt x="859" y="1201"/>
                  </a:lnTo>
                  <a:lnTo>
                    <a:pt x="865" y="1202"/>
                  </a:lnTo>
                  <a:lnTo>
                    <a:pt x="871" y="1205"/>
                  </a:lnTo>
                  <a:lnTo>
                    <a:pt x="876" y="1206"/>
                  </a:lnTo>
                  <a:lnTo>
                    <a:pt x="879" y="1207"/>
                  </a:lnTo>
                  <a:lnTo>
                    <a:pt x="880" y="1208"/>
                  </a:lnTo>
                  <a:lnTo>
                    <a:pt x="888" y="1208"/>
                  </a:lnTo>
                  <a:lnTo>
                    <a:pt x="890" y="1206"/>
                  </a:lnTo>
                  <a:lnTo>
                    <a:pt x="893" y="1204"/>
                  </a:lnTo>
                  <a:lnTo>
                    <a:pt x="898" y="1200"/>
                  </a:lnTo>
                  <a:lnTo>
                    <a:pt x="906" y="1193"/>
                  </a:lnTo>
                  <a:lnTo>
                    <a:pt x="911" y="1188"/>
                  </a:lnTo>
                  <a:lnTo>
                    <a:pt x="914" y="1183"/>
                  </a:lnTo>
                  <a:lnTo>
                    <a:pt x="915" y="1180"/>
                  </a:lnTo>
                  <a:lnTo>
                    <a:pt x="915" y="1178"/>
                  </a:lnTo>
                  <a:lnTo>
                    <a:pt x="914" y="1177"/>
                  </a:lnTo>
                  <a:lnTo>
                    <a:pt x="913" y="1175"/>
                  </a:lnTo>
                  <a:lnTo>
                    <a:pt x="912" y="1175"/>
                  </a:lnTo>
                  <a:lnTo>
                    <a:pt x="910" y="1174"/>
                  </a:lnTo>
                  <a:lnTo>
                    <a:pt x="909" y="1174"/>
                  </a:lnTo>
                  <a:lnTo>
                    <a:pt x="909" y="1173"/>
                  </a:lnTo>
                  <a:lnTo>
                    <a:pt x="910" y="1172"/>
                  </a:lnTo>
                  <a:lnTo>
                    <a:pt x="911" y="1170"/>
                  </a:lnTo>
                  <a:lnTo>
                    <a:pt x="914" y="1167"/>
                  </a:lnTo>
                  <a:lnTo>
                    <a:pt x="919" y="1163"/>
                  </a:lnTo>
                  <a:lnTo>
                    <a:pt x="925" y="1157"/>
                  </a:lnTo>
                  <a:lnTo>
                    <a:pt x="927" y="1156"/>
                  </a:lnTo>
                  <a:lnTo>
                    <a:pt x="930" y="1157"/>
                  </a:lnTo>
                  <a:lnTo>
                    <a:pt x="933" y="1157"/>
                  </a:lnTo>
                  <a:lnTo>
                    <a:pt x="935" y="1157"/>
                  </a:lnTo>
                  <a:lnTo>
                    <a:pt x="936" y="1155"/>
                  </a:lnTo>
                  <a:lnTo>
                    <a:pt x="936" y="1154"/>
                  </a:lnTo>
                  <a:lnTo>
                    <a:pt x="936" y="1153"/>
                  </a:lnTo>
                  <a:lnTo>
                    <a:pt x="936" y="1152"/>
                  </a:lnTo>
                  <a:lnTo>
                    <a:pt x="937" y="1151"/>
                  </a:lnTo>
                  <a:lnTo>
                    <a:pt x="937" y="1150"/>
                  </a:lnTo>
                  <a:lnTo>
                    <a:pt x="942" y="1149"/>
                  </a:lnTo>
                  <a:lnTo>
                    <a:pt x="947" y="1148"/>
                  </a:lnTo>
                  <a:lnTo>
                    <a:pt x="952" y="1147"/>
                  </a:lnTo>
                  <a:lnTo>
                    <a:pt x="953" y="1146"/>
                  </a:lnTo>
                  <a:lnTo>
                    <a:pt x="957" y="1143"/>
                  </a:lnTo>
                  <a:lnTo>
                    <a:pt x="960" y="1140"/>
                  </a:lnTo>
                  <a:lnTo>
                    <a:pt x="964" y="1137"/>
                  </a:lnTo>
                  <a:lnTo>
                    <a:pt x="969" y="1133"/>
                  </a:lnTo>
                  <a:lnTo>
                    <a:pt x="974" y="1130"/>
                  </a:lnTo>
                  <a:lnTo>
                    <a:pt x="978" y="1127"/>
                  </a:lnTo>
                  <a:lnTo>
                    <a:pt x="982" y="1127"/>
                  </a:lnTo>
                  <a:lnTo>
                    <a:pt x="986" y="1128"/>
                  </a:lnTo>
                  <a:lnTo>
                    <a:pt x="986" y="1129"/>
                  </a:lnTo>
                  <a:lnTo>
                    <a:pt x="985" y="1130"/>
                  </a:lnTo>
                  <a:lnTo>
                    <a:pt x="982" y="1131"/>
                  </a:lnTo>
                  <a:lnTo>
                    <a:pt x="979" y="1133"/>
                  </a:lnTo>
                  <a:lnTo>
                    <a:pt x="976" y="1134"/>
                  </a:lnTo>
                  <a:lnTo>
                    <a:pt x="975" y="1136"/>
                  </a:lnTo>
                  <a:lnTo>
                    <a:pt x="975" y="1139"/>
                  </a:lnTo>
                  <a:lnTo>
                    <a:pt x="980" y="1144"/>
                  </a:lnTo>
                  <a:lnTo>
                    <a:pt x="981" y="1147"/>
                  </a:lnTo>
                  <a:lnTo>
                    <a:pt x="981" y="1146"/>
                  </a:lnTo>
                  <a:lnTo>
                    <a:pt x="982" y="1145"/>
                  </a:lnTo>
                  <a:lnTo>
                    <a:pt x="985" y="1143"/>
                  </a:lnTo>
                  <a:lnTo>
                    <a:pt x="989" y="1141"/>
                  </a:lnTo>
                  <a:lnTo>
                    <a:pt x="994" y="1137"/>
                  </a:lnTo>
                  <a:lnTo>
                    <a:pt x="998" y="1134"/>
                  </a:lnTo>
                  <a:lnTo>
                    <a:pt x="1003" y="1131"/>
                  </a:lnTo>
                  <a:lnTo>
                    <a:pt x="1007" y="1128"/>
                  </a:lnTo>
                  <a:lnTo>
                    <a:pt x="1010" y="1126"/>
                  </a:lnTo>
                  <a:lnTo>
                    <a:pt x="1014" y="1125"/>
                  </a:lnTo>
                  <a:lnTo>
                    <a:pt x="1018" y="1123"/>
                  </a:lnTo>
                  <a:lnTo>
                    <a:pt x="1023" y="1122"/>
                  </a:lnTo>
                  <a:lnTo>
                    <a:pt x="1028" y="1121"/>
                  </a:lnTo>
                  <a:lnTo>
                    <a:pt x="1031" y="1121"/>
                  </a:lnTo>
                  <a:lnTo>
                    <a:pt x="1034" y="1123"/>
                  </a:lnTo>
                  <a:lnTo>
                    <a:pt x="1036" y="1126"/>
                  </a:lnTo>
                  <a:lnTo>
                    <a:pt x="1036" y="1129"/>
                  </a:lnTo>
                  <a:lnTo>
                    <a:pt x="1036" y="1130"/>
                  </a:lnTo>
                  <a:lnTo>
                    <a:pt x="1036" y="1131"/>
                  </a:lnTo>
                  <a:lnTo>
                    <a:pt x="1038" y="1131"/>
                  </a:lnTo>
                  <a:lnTo>
                    <a:pt x="1043" y="1131"/>
                  </a:lnTo>
                  <a:lnTo>
                    <a:pt x="1044" y="1131"/>
                  </a:lnTo>
                  <a:lnTo>
                    <a:pt x="1047" y="1129"/>
                  </a:lnTo>
                  <a:lnTo>
                    <a:pt x="1051" y="1127"/>
                  </a:lnTo>
                  <a:lnTo>
                    <a:pt x="1055" y="1125"/>
                  </a:lnTo>
                  <a:lnTo>
                    <a:pt x="1060" y="1123"/>
                  </a:lnTo>
                  <a:lnTo>
                    <a:pt x="1064" y="1120"/>
                  </a:lnTo>
                  <a:lnTo>
                    <a:pt x="1067" y="1119"/>
                  </a:lnTo>
                  <a:lnTo>
                    <a:pt x="1068" y="1118"/>
                  </a:lnTo>
                  <a:lnTo>
                    <a:pt x="1069" y="1118"/>
                  </a:lnTo>
                  <a:lnTo>
                    <a:pt x="1070" y="1119"/>
                  </a:lnTo>
                  <a:lnTo>
                    <a:pt x="1071" y="1120"/>
                  </a:lnTo>
                  <a:lnTo>
                    <a:pt x="1072" y="1122"/>
                  </a:lnTo>
                  <a:lnTo>
                    <a:pt x="1073" y="1122"/>
                  </a:lnTo>
                  <a:lnTo>
                    <a:pt x="1079" y="1123"/>
                  </a:lnTo>
                  <a:lnTo>
                    <a:pt x="1086" y="1121"/>
                  </a:lnTo>
                  <a:lnTo>
                    <a:pt x="1088" y="1120"/>
                  </a:lnTo>
                  <a:lnTo>
                    <a:pt x="1089" y="1119"/>
                  </a:lnTo>
                  <a:lnTo>
                    <a:pt x="1090" y="1118"/>
                  </a:lnTo>
                  <a:lnTo>
                    <a:pt x="1091" y="1117"/>
                  </a:lnTo>
                  <a:lnTo>
                    <a:pt x="1095" y="1114"/>
                  </a:lnTo>
                  <a:lnTo>
                    <a:pt x="1100" y="1112"/>
                  </a:lnTo>
                  <a:lnTo>
                    <a:pt x="1104" y="1108"/>
                  </a:lnTo>
                  <a:lnTo>
                    <a:pt x="1107" y="1104"/>
                  </a:lnTo>
                  <a:lnTo>
                    <a:pt x="1107" y="1103"/>
                  </a:lnTo>
                  <a:lnTo>
                    <a:pt x="1105" y="1103"/>
                  </a:lnTo>
                  <a:lnTo>
                    <a:pt x="1104" y="1104"/>
                  </a:lnTo>
                  <a:lnTo>
                    <a:pt x="1103" y="1104"/>
                  </a:lnTo>
                  <a:lnTo>
                    <a:pt x="1106" y="1102"/>
                  </a:lnTo>
                  <a:lnTo>
                    <a:pt x="1109" y="1101"/>
                  </a:lnTo>
                  <a:lnTo>
                    <a:pt x="1114" y="1099"/>
                  </a:lnTo>
                  <a:lnTo>
                    <a:pt x="1119" y="1095"/>
                  </a:lnTo>
                  <a:lnTo>
                    <a:pt x="1124" y="1092"/>
                  </a:lnTo>
                  <a:lnTo>
                    <a:pt x="1129" y="1089"/>
                  </a:lnTo>
                  <a:lnTo>
                    <a:pt x="1133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2" y="1090"/>
                  </a:lnTo>
                  <a:lnTo>
                    <a:pt x="1131" y="1091"/>
                  </a:lnTo>
                  <a:lnTo>
                    <a:pt x="1130" y="1092"/>
                  </a:lnTo>
                  <a:lnTo>
                    <a:pt x="1128" y="1094"/>
                  </a:lnTo>
                  <a:lnTo>
                    <a:pt x="1126" y="1095"/>
                  </a:lnTo>
                  <a:lnTo>
                    <a:pt x="1124" y="1096"/>
                  </a:lnTo>
                  <a:lnTo>
                    <a:pt x="1121" y="1097"/>
                  </a:lnTo>
                  <a:lnTo>
                    <a:pt x="1118" y="1098"/>
                  </a:lnTo>
                  <a:lnTo>
                    <a:pt x="1117" y="1100"/>
                  </a:lnTo>
                  <a:lnTo>
                    <a:pt x="1116" y="1101"/>
                  </a:lnTo>
                  <a:lnTo>
                    <a:pt x="1117" y="1103"/>
                  </a:lnTo>
                  <a:lnTo>
                    <a:pt x="1120" y="1106"/>
                  </a:lnTo>
                  <a:lnTo>
                    <a:pt x="1124" y="1108"/>
                  </a:lnTo>
                  <a:lnTo>
                    <a:pt x="1128" y="1108"/>
                  </a:lnTo>
                  <a:lnTo>
                    <a:pt x="1129" y="1108"/>
                  </a:lnTo>
                  <a:lnTo>
                    <a:pt x="1131" y="1106"/>
                  </a:lnTo>
                  <a:lnTo>
                    <a:pt x="1132" y="1106"/>
                  </a:lnTo>
                  <a:lnTo>
                    <a:pt x="1133" y="1105"/>
                  </a:lnTo>
                  <a:lnTo>
                    <a:pt x="1135" y="1105"/>
                  </a:lnTo>
                  <a:lnTo>
                    <a:pt x="1138" y="1108"/>
                  </a:lnTo>
                  <a:lnTo>
                    <a:pt x="1141" y="1112"/>
                  </a:lnTo>
                  <a:lnTo>
                    <a:pt x="1142" y="1117"/>
                  </a:lnTo>
                  <a:lnTo>
                    <a:pt x="1147" y="1114"/>
                  </a:lnTo>
                  <a:lnTo>
                    <a:pt x="1152" y="1112"/>
                  </a:lnTo>
                  <a:lnTo>
                    <a:pt x="1158" y="1110"/>
                  </a:lnTo>
                  <a:lnTo>
                    <a:pt x="1164" y="1108"/>
                  </a:lnTo>
                  <a:lnTo>
                    <a:pt x="1170" y="1109"/>
                  </a:lnTo>
                  <a:lnTo>
                    <a:pt x="1175" y="1111"/>
                  </a:lnTo>
                  <a:lnTo>
                    <a:pt x="1179" y="1115"/>
                  </a:lnTo>
                  <a:lnTo>
                    <a:pt x="1179" y="1118"/>
                  </a:lnTo>
                  <a:lnTo>
                    <a:pt x="1175" y="1127"/>
                  </a:lnTo>
                  <a:lnTo>
                    <a:pt x="1174" y="1130"/>
                  </a:lnTo>
                  <a:lnTo>
                    <a:pt x="1175" y="1131"/>
                  </a:lnTo>
                  <a:lnTo>
                    <a:pt x="1179" y="1132"/>
                  </a:lnTo>
                  <a:lnTo>
                    <a:pt x="1182" y="1130"/>
                  </a:lnTo>
                  <a:lnTo>
                    <a:pt x="1187" y="1127"/>
                  </a:lnTo>
                  <a:lnTo>
                    <a:pt x="1190" y="1124"/>
                  </a:lnTo>
                  <a:lnTo>
                    <a:pt x="1194" y="1123"/>
                  </a:lnTo>
                  <a:lnTo>
                    <a:pt x="1195" y="1124"/>
                  </a:lnTo>
                  <a:lnTo>
                    <a:pt x="1195" y="1126"/>
                  </a:lnTo>
                  <a:lnTo>
                    <a:pt x="1194" y="1129"/>
                  </a:lnTo>
                  <a:lnTo>
                    <a:pt x="1193" y="1131"/>
                  </a:lnTo>
                  <a:lnTo>
                    <a:pt x="1192" y="1133"/>
                  </a:lnTo>
                  <a:lnTo>
                    <a:pt x="1193" y="1133"/>
                  </a:lnTo>
                  <a:lnTo>
                    <a:pt x="1198" y="1131"/>
                  </a:lnTo>
                  <a:lnTo>
                    <a:pt x="1203" y="1128"/>
                  </a:lnTo>
                  <a:lnTo>
                    <a:pt x="1206" y="1124"/>
                  </a:lnTo>
                  <a:lnTo>
                    <a:pt x="1211" y="1119"/>
                  </a:lnTo>
                  <a:lnTo>
                    <a:pt x="1211" y="1116"/>
                  </a:lnTo>
                  <a:lnTo>
                    <a:pt x="1211" y="1115"/>
                  </a:lnTo>
                  <a:lnTo>
                    <a:pt x="1216" y="1112"/>
                  </a:lnTo>
                  <a:lnTo>
                    <a:pt x="1218" y="1110"/>
                  </a:lnTo>
                  <a:lnTo>
                    <a:pt x="1220" y="1109"/>
                  </a:lnTo>
                  <a:lnTo>
                    <a:pt x="1220" y="1110"/>
                  </a:lnTo>
                  <a:lnTo>
                    <a:pt x="1220" y="1111"/>
                  </a:lnTo>
                  <a:lnTo>
                    <a:pt x="1220" y="1112"/>
                  </a:lnTo>
                  <a:lnTo>
                    <a:pt x="1220" y="1115"/>
                  </a:lnTo>
                  <a:lnTo>
                    <a:pt x="1220" y="1115"/>
                  </a:lnTo>
                  <a:lnTo>
                    <a:pt x="1222" y="1115"/>
                  </a:lnTo>
                  <a:lnTo>
                    <a:pt x="1225" y="1114"/>
                  </a:lnTo>
                  <a:lnTo>
                    <a:pt x="1231" y="1111"/>
                  </a:lnTo>
                  <a:lnTo>
                    <a:pt x="1232" y="1109"/>
                  </a:lnTo>
                  <a:lnTo>
                    <a:pt x="1233" y="1106"/>
                  </a:lnTo>
                  <a:lnTo>
                    <a:pt x="1233" y="1104"/>
                  </a:lnTo>
                  <a:lnTo>
                    <a:pt x="1235" y="1102"/>
                  </a:lnTo>
                  <a:lnTo>
                    <a:pt x="1239" y="1099"/>
                  </a:lnTo>
                  <a:lnTo>
                    <a:pt x="1243" y="1098"/>
                  </a:lnTo>
                  <a:lnTo>
                    <a:pt x="1245" y="1099"/>
                  </a:lnTo>
                  <a:lnTo>
                    <a:pt x="1248" y="1101"/>
                  </a:lnTo>
                  <a:lnTo>
                    <a:pt x="1250" y="1103"/>
                  </a:lnTo>
                  <a:lnTo>
                    <a:pt x="1253" y="1106"/>
                  </a:lnTo>
                  <a:lnTo>
                    <a:pt x="1257" y="1108"/>
                  </a:lnTo>
                  <a:lnTo>
                    <a:pt x="1258" y="1108"/>
                  </a:lnTo>
                  <a:lnTo>
                    <a:pt x="1258" y="1108"/>
                  </a:lnTo>
                  <a:lnTo>
                    <a:pt x="1258" y="1105"/>
                  </a:lnTo>
                  <a:lnTo>
                    <a:pt x="1259" y="1104"/>
                  </a:lnTo>
                  <a:lnTo>
                    <a:pt x="1263" y="1113"/>
                  </a:lnTo>
                  <a:lnTo>
                    <a:pt x="1271" y="1131"/>
                  </a:lnTo>
                  <a:lnTo>
                    <a:pt x="1271" y="1135"/>
                  </a:lnTo>
                  <a:lnTo>
                    <a:pt x="1269" y="1139"/>
                  </a:lnTo>
                  <a:lnTo>
                    <a:pt x="1266" y="1143"/>
                  </a:lnTo>
                  <a:lnTo>
                    <a:pt x="1262" y="1147"/>
                  </a:lnTo>
                  <a:lnTo>
                    <a:pt x="1256" y="1156"/>
                  </a:lnTo>
                  <a:lnTo>
                    <a:pt x="1252" y="1160"/>
                  </a:lnTo>
                  <a:lnTo>
                    <a:pt x="1249" y="1167"/>
                  </a:lnTo>
                  <a:lnTo>
                    <a:pt x="1246" y="1174"/>
                  </a:lnTo>
                  <a:lnTo>
                    <a:pt x="1243" y="1181"/>
                  </a:lnTo>
                  <a:lnTo>
                    <a:pt x="1239" y="1184"/>
                  </a:lnTo>
                  <a:lnTo>
                    <a:pt x="1236" y="1187"/>
                  </a:lnTo>
                  <a:lnTo>
                    <a:pt x="1233" y="1191"/>
                  </a:lnTo>
                  <a:lnTo>
                    <a:pt x="1232" y="1193"/>
                  </a:lnTo>
                  <a:lnTo>
                    <a:pt x="1234" y="1192"/>
                  </a:lnTo>
                  <a:lnTo>
                    <a:pt x="1235" y="1191"/>
                  </a:lnTo>
                  <a:lnTo>
                    <a:pt x="1237" y="1189"/>
                  </a:lnTo>
                  <a:lnTo>
                    <a:pt x="1240" y="1185"/>
                  </a:lnTo>
                  <a:lnTo>
                    <a:pt x="1244" y="1182"/>
                  </a:lnTo>
                  <a:lnTo>
                    <a:pt x="1244" y="1181"/>
                  </a:lnTo>
                  <a:lnTo>
                    <a:pt x="1244" y="1180"/>
                  </a:lnTo>
                  <a:lnTo>
                    <a:pt x="1245" y="1179"/>
                  </a:lnTo>
                  <a:lnTo>
                    <a:pt x="1245" y="1177"/>
                  </a:lnTo>
                  <a:lnTo>
                    <a:pt x="1246" y="1174"/>
                  </a:lnTo>
                  <a:lnTo>
                    <a:pt x="1248" y="1172"/>
                  </a:lnTo>
                  <a:lnTo>
                    <a:pt x="1249" y="1169"/>
                  </a:lnTo>
                  <a:lnTo>
                    <a:pt x="1250" y="1166"/>
                  </a:lnTo>
                  <a:lnTo>
                    <a:pt x="1253" y="1165"/>
                  </a:lnTo>
                  <a:lnTo>
                    <a:pt x="1249" y="1173"/>
                  </a:lnTo>
                  <a:lnTo>
                    <a:pt x="1251" y="1170"/>
                  </a:lnTo>
                  <a:lnTo>
                    <a:pt x="1253" y="1167"/>
                  </a:lnTo>
                  <a:lnTo>
                    <a:pt x="1255" y="1166"/>
                  </a:lnTo>
                  <a:lnTo>
                    <a:pt x="1256" y="1166"/>
                  </a:lnTo>
                  <a:lnTo>
                    <a:pt x="1257" y="1163"/>
                  </a:lnTo>
                  <a:lnTo>
                    <a:pt x="1258" y="1158"/>
                  </a:lnTo>
                  <a:lnTo>
                    <a:pt x="1260" y="1155"/>
                  </a:lnTo>
                  <a:lnTo>
                    <a:pt x="1263" y="1152"/>
                  </a:lnTo>
                  <a:lnTo>
                    <a:pt x="1266" y="1149"/>
                  </a:lnTo>
                  <a:lnTo>
                    <a:pt x="1275" y="1142"/>
                  </a:lnTo>
                  <a:lnTo>
                    <a:pt x="1278" y="1139"/>
                  </a:lnTo>
                  <a:lnTo>
                    <a:pt x="1281" y="1137"/>
                  </a:lnTo>
                  <a:lnTo>
                    <a:pt x="1282" y="1137"/>
                  </a:lnTo>
                  <a:lnTo>
                    <a:pt x="1281" y="1138"/>
                  </a:lnTo>
                  <a:lnTo>
                    <a:pt x="1279" y="1141"/>
                  </a:lnTo>
                  <a:lnTo>
                    <a:pt x="1277" y="1146"/>
                  </a:lnTo>
                  <a:lnTo>
                    <a:pt x="1271" y="1157"/>
                  </a:lnTo>
                  <a:lnTo>
                    <a:pt x="1267" y="1163"/>
                  </a:lnTo>
                  <a:lnTo>
                    <a:pt x="1267" y="1165"/>
                  </a:lnTo>
                  <a:lnTo>
                    <a:pt x="1266" y="1169"/>
                  </a:lnTo>
                  <a:lnTo>
                    <a:pt x="1264" y="1173"/>
                  </a:lnTo>
                  <a:lnTo>
                    <a:pt x="1262" y="1178"/>
                  </a:lnTo>
                  <a:lnTo>
                    <a:pt x="1262" y="1178"/>
                  </a:lnTo>
                  <a:lnTo>
                    <a:pt x="1263" y="1177"/>
                  </a:lnTo>
                  <a:lnTo>
                    <a:pt x="1263" y="1176"/>
                  </a:lnTo>
                  <a:lnTo>
                    <a:pt x="1264" y="1175"/>
                  </a:lnTo>
                  <a:lnTo>
                    <a:pt x="1264" y="1174"/>
                  </a:lnTo>
                  <a:lnTo>
                    <a:pt x="1265" y="1173"/>
                  </a:lnTo>
                  <a:lnTo>
                    <a:pt x="1272" y="1160"/>
                  </a:lnTo>
                  <a:lnTo>
                    <a:pt x="1274" y="1158"/>
                  </a:lnTo>
                  <a:lnTo>
                    <a:pt x="1275" y="1157"/>
                  </a:lnTo>
                  <a:lnTo>
                    <a:pt x="1276" y="1156"/>
                  </a:lnTo>
                  <a:lnTo>
                    <a:pt x="1278" y="1154"/>
                  </a:lnTo>
                  <a:lnTo>
                    <a:pt x="1278" y="1150"/>
                  </a:lnTo>
                  <a:lnTo>
                    <a:pt x="1280" y="1145"/>
                  </a:lnTo>
                  <a:lnTo>
                    <a:pt x="1284" y="1139"/>
                  </a:lnTo>
                  <a:lnTo>
                    <a:pt x="1285" y="1138"/>
                  </a:lnTo>
                  <a:lnTo>
                    <a:pt x="1290" y="1135"/>
                  </a:lnTo>
                  <a:lnTo>
                    <a:pt x="1296" y="1128"/>
                  </a:lnTo>
                  <a:lnTo>
                    <a:pt x="1299" y="1126"/>
                  </a:lnTo>
                  <a:lnTo>
                    <a:pt x="1302" y="1124"/>
                  </a:lnTo>
                  <a:lnTo>
                    <a:pt x="1306" y="1123"/>
                  </a:lnTo>
                  <a:lnTo>
                    <a:pt x="1312" y="1120"/>
                  </a:lnTo>
                  <a:lnTo>
                    <a:pt x="1312" y="1123"/>
                  </a:lnTo>
                  <a:lnTo>
                    <a:pt x="1311" y="1123"/>
                  </a:lnTo>
                  <a:lnTo>
                    <a:pt x="1309" y="1129"/>
                  </a:lnTo>
                  <a:lnTo>
                    <a:pt x="1307" y="1135"/>
                  </a:lnTo>
                  <a:lnTo>
                    <a:pt x="1305" y="1141"/>
                  </a:lnTo>
                  <a:lnTo>
                    <a:pt x="1305" y="1142"/>
                  </a:lnTo>
                  <a:lnTo>
                    <a:pt x="1308" y="1137"/>
                  </a:lnTo>
                  <a:lnTo>
                    <a:pt x="1309" y="1134"/>
                  </a:lnTo>
                  <a:lnTo>
                    <a:pt x="1311" y="1129"/>
                  </a:lnTo>
                  <a:lnTo>
                    <a:pt x="1312" y="1127"/>
                  </a:lnTo>
                  <a:lnTo>
                    <a:pt x="1313" y="1124"/>
                  </a:lnTo>
                  <a:lnTo>
                    <a:pt x="1321" y="1115"/>
                  </a:lnTo>
                  <a:lnTo>
                    <a:pt x="1323" y="1114"/>
                  </a:lnTo>
                  <a:lnTo>
                    <a:pt x="1324" y="1114"/>
                  </a:lnTo>
                  <a:lnTo>
                    <a:pt x="1325" y="1113"/>
                  </a:lnTo>
                  <a:lnTo>
                    <a:pt x="1327" y="1112"/>
                  </a:lnTo>
                  <a:lnTo>
                    <a:pt x="1333" y="1105"/>
                  </a:lnTo>
                  <a:lnTo>
                    <a:pt x="1338" y="1098"/>
                  </a:lnTo>
                  <a:lnTo>
                    <a:pt x="1343" y="1091"/>
                  </a:lnTo>
                  <a:lnTo>
                    <a:pt x="1345" y="1089"/>
                  </a:lnTo>
                  <a:lnTo>
                    <a:pt x="1349" y="1087"/>
                  </a:lnTo>
                  <a:lnTo>
                    <a:pt x="1350" y="1086"/>
                  </a:lnTo>
                  <a:lnTo>
                    <a:pt x="1352" y="1084"/>
                  </a:lnTo>
                  <a:lnTo>
                    <a:pt x="1354" y="1080"/>
                  </a:lnTo>
                  <a:lnTo>
                    <a:pt x="1357" y="1077"/>
                  </a:lnTo>
                  <a:lnTo>
                    <a:pt x="1359" y="1075"/>
                  </a:lnTo>
                  <a:lnTo>
                    <a:pt x="1362" y="1074"/>
                  </a:lnTo>
                  <a:lnTo>
                    <a:pt x="1363" y="1076"/>
                  </a:lnTo>
                  <a:lnTo>
                    <a:pt x="1363" y="1078"/>
                  </a:lnTo>
                  <a:lnTo>
                    <a:pt x="1362" y="1081"/>
                  </a:lnTo>
                  <a:lnTo>
                    <a:pt x="1360" y="1084"/>
                  </a:lnTo>
                  <a:lnTo>
                    <a:pt x="1358" y="1086"/>
                  </a:lnTo>
                  <a:lnTo>
                    <a:pt x="1357" y="1089"/>
                  </a:lnTo>
                  <a:lnTo>
                    <a:pt x="1354" y="1097"/>
                  </a:lnTo>
                  <a:lnTo>
                    <a:pt x="1350" y="1105"/>
                  </a:lnTo>
                  <a:lnTo>
                    <a:pt x="1337" y="1132"/>
                  </a:lnTo>
                  <a:lnTo>
                    <a:pt x="1322" y="1158"/>
                  </a:lnTo>
                  <a:lnTo>
                    <a:pt x="1306" y="1184"/>
                  </a:lnTo>
                  <a:lnTo>
                    <a:pt x="1290" y="1209"/>
                  </a:lnTo>
                  <a:lnTo>
                    <a:pt x="1293" y="1208"/>
                  </a:lnTo>
                  <a:lnTo>
                    <a:pt x="1266" y="1247"/>
                  </a:lnTo>
                  <a:lnTo>
                    <a:pt x="1237" y="1283"/>
                  </a:lnTo>
                  <a:lnTo>
                    <a:pt x="1206" y="1319"/>
                  </a:lnTo>
                  <a:lnTo>
                    <a:pt x="1173" y="1352"/>
                  </a:lnTo>
                  <a:lnTo>
                    <a:pt x="1138" y="1384"/>
                  </a:lnTo>
                  <a:lnTo>
                    <a:pt x="1102" y="1414"/>
                  </a:lnTo>
                  <a:lnTo>
                    <a:pt x="1064" y="1442"/>
                  </a:lnTo>
                  <a:lnTo>
                    <a:pt x="1024" y="1468"/>
                  </a:lnTo>
                  <a:lnTo>
                    <a:pt x="983" y="1491"/>
                  </a:lnTo>
                  <a:lnTo>
                    <a:pt x="941" y="1513"/>
                  </a:lnTo>
                  <a:lnTo>
                    <a:pt x="898" y="1532"/>
                  </a:lnTo>
                  <a:lnTo>
                    <a:pt x="853" y="1549"/>
                  </a:lnTo>
                  <a:lnTo>
                    <a:pt x="853" y="1547"/>
                  </a:lnTo>
                  <a:lnTo>
                    <a:pt x="862" y="1544"/>
                  </a:lnTo>
                  <a:lnTo>
                    <a:pt x="872" y="1540"/>
                  </a:lnTo>
                  <a:lnTo>
                    <a:pt x="882" y="1535"/>
                  </a:lnTo>
                  <a:lnTo>
                    <a:pt x="892" y="1528"/>
                  </a:lnTo>
                  <a:lnTo>
                    <a:pt x="902" y="1522"/>
                  </a:lnTo>
                  <a:lnTo>
                    <a:pt x="910" y="1515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5" y="1509"/>
                  </a:lnTo>
                  <a:lnTo>
                    <a:pt x="914" y="1510"/>
                  </a:lnTo>
                  <a:lnTo>
                    <a:pt x="914" y="1510"/>
                  </a:lnTo>
                  <a:lnTo>
                    <a:pt x="916" y="1508"/>
                  </a:lnTo>
                  <a:lnTo>
                    <a:pt x="919" y="1505"/>
                  </a:lnTo>
                  <a:lnTo>
                    <a:pt x="923" y="1501"/>
                  </a:lnTo>
                  <a:lnTo>
                    <a:pt x="929" y="1497"/>
                  </a:lnTo>
                  <a:lnTo>
                    <a:pt x="933" y="1492"/>
                  </a:lnTo>
                  <a:lnTo>
                    <a:pt x="936" y="1487"/>
                  </a:lnTo>
                  <a:lnTo>
                    <a:pt x="938" y="1483"/>
                  </a:lnTo>
                  <a:lnTo>
                    <a:pt x="938" y="1478"/>
                  </a:lnTo>
                  <a:lnTo>
                    <a:pt x="937" y="1477"/>
                  </a:lnTo>
                  <a:lnTo>
                    <a:pt x="935" y="1477"/>
                  </a:lnTo>
                  <a:lnTo>
                    <a:pt x="930" y="1479"/>
                  </a:lnTo>
                  <a:lnTo>
                    <a:pt x="927" y="1480"/>
                  </a:lnTo>
                  <a:lnTo>
                    <a:pt x="902" y="1481"/>
                  </a:lnTo>
                  <a:lnTo>
                    <a:pt x="877" y="1481"/>
                  </a:lnTo>
                  <a:lnTo>
                    <a:pt x="868" y="1481"/>
                  </a:lnTo>
                  <a:lnTo>
                    <a:pt x="862" y="1480"/>
                  </a:lnTo>
                  <a:lnTo>
                    <a:pt x="859" y="1480"/>
                  </a:lnTo>
                  <a:lnTo>
                    <a:pt x="858" y="1479"/>
                  </a:lnTo>
                  <a:lnTo>
                    <a:pt x="859" y="1478"/>
                  </a:lnTo>
                  <a:lnTo>
                    <a:pt x="860" y="1478"/>
                  </a:lnTo>
                  <a:lnTo>
                    <a:pt x="862" y="1477"/>
                  </a:lnTo>
                  <a:lnTo>
                    <a:pt x="865" y="1476"/>
                  </a:lnTo>
                  <a:lnTo>
                    <a:pt x="866" y="1474"/>
                  </a:lnTo>
                  <a:lnTo>
                    <a:pt x="867" y="1472"/>
                  </a:lnTo>
                  <a:lnTo>
                    <a:pt x="866" y="1470"/>
                  </a:lnTo>
                  <a:lnTo>
                    <a:pt x="863" y="1467"/>
                  </a:lnTo>
                  <a:lnTo>
                    <a:pt x="860" y="1465"/>
                  </a:lnTo>
                  <a:lnTo>
                    <a:pt x="855" y="1463"/>
                  </a:lnTo>
                  <a:lnTo>
                    <a:pt x="851" y="1461"/>
                  </a:lnTo>
                  <a:lnTo>
                    <a:pt x="848" y="1458"/>
                  </a:lnTo>
                  <a:lnTo>
                    <a:pt x="848" y="1457"/>
                  </a:lnTo>
                  <a:lnTo>
                    <a:pt x="849" y="1456"/>
                  </a:lnTo>
                  <a:lnTo>
                    <a:pt x="849" y="1455"/>
                  </a:lnTo>
                  <a:lnTo>
                    <a:pt x="843" y="1445"/>
                  </a:lnTo>
                  <a:lnTo>
                    <a:pt x="835" y="1436"/>
                  </a:lnTo>
                  <a:lnTo>
                    <a:pt x="830" y="1433"/>
                  </a:lnTo>
                  <a:lnTo>
                    <a:pt x="825" y="1431"/>
                  </a:lnTo>
                  <a:lnTo>
                    <a:pt x="821" y="1427"/>
                  </a:lnTo>
                  <a:lnTo>
                    <a:pt x="817" y="1422"/>
                  </a:lnTo>
                  <a:lnTo>
                    <a:pt x="815" y="1421"/>
                  </a:lnTo>
                  <a:lnTo>
                    <a:pt x="807" y="1421"/>
                  </a:lnTo>
                  <a:lnTo>
                    <a:pt x="804" y="1420"/>
                  </a:lnTo>
                  <a:lnTo>
                    <a:pt x="804" y="1420"/>
                  </a:lnTo>
                  <a:lnTo>
                    <a:pt x="803" y="1419"/>
                  </a:lnTo>
                  <a:lnTo>
                    <a:pt x="804" y="1418"/>
                  </a:lnTo>
                  <a:lnTo>
                    <a:pt x="804" y="1414"/>
                  </a:lnTo>
                  <a:lnTo>
                    <a:pt x="802" y="1412"/>
                  </a:lnTo>
                  <a:lnTo>
                    <a:pt x="800" y="1411"/>
                  </a:lnTo>
                  <a:lnTo>
                    <a:pt x="797" y="1409"/>
                  </a:lnTo>
                  <a:lnTo>
                    <a:pt x="796" y="1407"/>
                  </a:lnTo>
                  <a:lnTo>
                    <a:pt x="796" y="1404"/>
                  </a:lnTo>
                  <a:lnTo>
                    <a:pt x="798" y="1400"/>
                  </a:lnTo>
                  <a:lnTo>
                    <a:pt x="803" y="1395"/>
                  </a:lnTo>
                  <a:lnTo>
                    <a:pt x="808" y="1391"/>
                  </a:lnTo>
                  <a:lnTo>
                    <a:pt x="812" y="1388"/>
                  </a:lnTo>
                  <a:lnTo>
                    <a:pt x="816" y="1386"/>
                  </a:lnTo>
                  <a:lnTo>
                    <a:pt x="822" y="1384"/>
                  </a:lnTo>
                  <a:lnTo>
                    <a:pt x="823" y="1382"/>
                  </a:lnTo>
                  <a:lnTo>
                    <a:pt x="825" y="1378"/>
                  </a:lnTo>
                  <a:lnTo>
                    <a:pt x="827" y="1373"/>
                  </a:lnTo>
                  <a:lnTo>
                    <a:pt x="828" y="1367"/>
                  </a:lnTo>
                  <a:lnTo>
                    <a:pt x="827" y="1368"/>
                  </a:lnTo>
                  <a:lnTo>
                    <a:pt x="827" y="1369"/>
                  </a:lnTo>
                  <a:lnTo>
                    <a:pt x="826" y="1371"/>
                  </a:lnTo>
                  <a:lnTo>
                    <a:pt x="825" y="1372"/>
                  </a:lnTo>
                  <a:lnTo>
                    <a:pt x="823" y="1372"/>
                  </a:lnTo>
                  <a:lnTo>
                    <a:pt x="820" y="1373"/>
                  </a:lnTo>
                  <a:lnTo>
                    <a:pt x="816" y="1375"/>
                  </a:lnTo>
                  <a:lnTo>
                    <a:pt x="813" y="1376"/>
                  </a:lnTo>
                  <a:lnTo>
                    <a:pt x="810" y="1376"/>
                  </a:lnTo>
                  <a:lnTo>
                    <a:pt x="807" y="1375"/>
                  </a:lnTo>
                  <a:lnTo>
                    <a:pt x="805" y="1372"/>
                  </a:lnTo>
                  <a:lnTo>
                    <a:pt x="805" y="1367"/>
                  </a:lnTo>
                  <a:lnTo>
                    <a:pt x="806" y="1363"/>
                  </a:lnTo>
                  <a:lnTo>
                    <a:pt x="808" y="1359"/>
                  </a:lnTo>
                  <a:lnTo>
                    <a:pt x="811" y="1357"/>
                  </a:lnTo>
                  <a:lnTo>
                    <a:pt x="815" y="1356"/>
                  </a:lnTo>
                  <a:lnTo>
                    <a:pt x="818" y="1354"/>
                  </a:lnTo>
                  <a:lnTo>
                    <a:pt x="821" y="1352"/>
                  </a:lnTo>
                  <a:lnTo>
                    <a:pt x="821" y="1351"/>
                  </a:lnTo>
                  <a:lnTo>
                    <a:pt x="820" y="1351"/>
                  </a:lnTo>
                  <a:lnTo>
                    <a:pt x="819" y="1351"/>
                  </a:lnTo>
                  <a:lnTo>
                    <a:pt x="818" y="1351"/>
                  </a:lnTo>
                  <a:lnTo>
                    <a:pt x="817" y="1350"/>
                  </a:lnTo>
                  <a:lnTo>
                    <a:pt x="817" y="1350"/>
                  </a:lnTo>
                  <a:lnTo>
                    <a:pt x="817" y="1349"/>
                  </a:lnTo>
                  <a:lnTo>
                    <a:pt x="818" y="1347"/>
                  </a:lnTo>
                  <a:lnTo>
                    <a:pt x="821" y="1346"/>
                  </a:lnTo>
                  <a:lnTo>
                    <a:pt x="823" y="1345"/>
                  </a:lnTo>
                  <a:lnTo>
                    <a:pt x="825" y="1343"/>
                  </a:lnTo>
                  <a:lnTo>
                    <a:pt x="826" y="1339"/>
                  </a:lnTo>
                  <a:lnTo>
                    <a:pt x="825" y="1336"/>
                  </a:lnTo>
                  <a:lnTo>
                    <a:pt x="826" y="1332"/>
                  </a:lnTo>
                  <a:lnTo>
                    <a:pt x="829" y="1331"/>
                  </a:lnTo>
                  <a:lnTo>
                    <a:pt x="833" y="1329"/>
                  </a:lnTo>
                  <a:lnTo>
                    <a:pt x="838" y="1327"/>
                  </a:lnTo>
                  <a:lnTo>
                    <a:pt x="846" y="1324"/>
                  </a:lnTo>
                  <a:lnTo>
                    <a:pt x="848" y="1322"/>
                  </a:lnTo>
                  <a:lnTo>
                    <a:pt x="849" y="1321"/>
                  </a:lnTo>
                  <a:lnTo>
                    <a:pt x="849" y="1320"/>
                  </a:lnTo>
                  <a:lnTo>
                    <a:pt x="848" y="1319"/>
                  </a:lnTo>
                  <a:lnTo>
                    <a:pt x="847" y="1319"/>
                  </a:lnTo>
                  <a:lnTo>
                    <a:pt x="846" y="1318"/>
                  </a:lnTo>
                  <a:lnTo>
                    <a:pt x="845" y="1318"/>
                  </a:lnTo>
                  <a:lnTo>
                    <a:pt x="845" y="1318"/>
                  </a:lnTo>
                  <a:lnTo>
                    <a:pt x="853" y="1311"/>
                  </a:lnTo>
                  <a:lnTo>
                    <a:pt x="862" y="1306"/>
                  </a:lnTo>
                  <a:lnTo>
                    <a:pt x="869" y="1299"/>
                  </a:lnTo>
                  <a:lnTo>
                    <a:pt x="870" y="1298"/>
                  </a:lnTo>
                  <a:lnTo>
                    <a:pt x="871" y="1297"/>
                  </a:lnTo>
                  <a:lnTo>
                    <a:pt x="871" y="1294"/>
                  </a:lnTo>
                  <a:lnTo>
                    <a:pt x="871" y="1293"/>
                  </a:lnTo>
                  <a:lnTo>
                    <a:pt x="873" y="1291"/>
                  </a:lnTo>
                  <a:lnTo>
                    <a:pt x="874" y="1290"/>
                  </a:lnTo>
                  <a:lnTo>
                    <a:pt x="878" y="1285"/>
                  </a:lnTo>
                  <a:lnTo>
                    <a:pt x="880" y="1283"/>
                  </a:lnTo>
                  <a:lnTo>
                    <a:pt x="882" y="1281"/>
                  </a:lnTo>
                  <a:lnTo>
                    <a:pt x="883" y="1278"/>
                  </a:lnTo>
                  <a:lnTo>
                    <a:pt x="883" y="1277"/>
                  </a:lnTo>
                  <a:lnTo>
                    <a:pt x="882" y="1277"/>
                  </a:lnTo>
                  <a:lnTo>
                    <a:pt x="880" y="1278"/>
                  </a:lnTo>
                  <a:lnTo>
                    <a:pt x="879" y="1278"/>
                  </a:lnTo>
                  <a:lnTo>
                    <a:pt x="878" y="1279"/>
                  </a:lnTo>
                  <a:lnTo>
                    <a:pt x="877" y="1279"/>
                  </a:lnTo>
                  <a:lnTo>
                    <a:pt x="877" y="1278"/>
                  </a:lnTo>
                  <a:lnTo>
                    <a:pt x="875" y="1271"/>
                  </a:lnTo>
                  <a:lnTo>
                    <a:pt x="876" y="1264"/>
                  </a:lnTo>
                  <a:lnTo>
                    <a:pt x="875" y="1257"/>
                  </a:lnTo>
                  <a:lnTo>
                    <a:pt x="874" y="1249"/>
                  </a:lnTo>
                  <a:lnTo>
                    <a:pt x="873" y="1240"/>
                  </a:lnTo>
                  <a:lnTo>
                    <a:pt x="870" y="1232"/>
                  </a:lnTo>
                  <a:lnTo>
                    <a:pt x="868" y="1229"/>
                  </a:lnTo>
                  <a:lnTo>
                    <a:pt x="865" y="1227"/>
                  </a:lnTo>
                  <a:lnTo>
                    <a:pt x="862" y="1225"/>
                  </a:lnTo>
                  <a:lnTo>
                    <a:pt x="860" y="1221"/>
                  </a:lnTo>
                  <a:lnTo>
                    <a:pt x="860" y="1220"/>
                  </a:lnTo>
                  <a:lnTo>
                    <a:pt x="858" y="1220"/>
                  </a:lnTo>
                  <a:lnTo>
                    <a:pt x="858" y="1220"/>
                  </a:lnTo>
                  <a:lnTo>
                    <a:pt x="859" y="1219"/>
                  </a:lnTo>
                  <a:lnTo>
                    <a:pt x="859" y="1218"/>
                  </a:lnTo>
                  <a:lnTo>
                    <a:pt x="859" y="1217"/>
                  </a:lnTo>
                  <a:lnTo>
                    <a:pt x="859" y="1216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4"/>
                  </a:lnTo>
                  <a:lnTo>
                    <a:pt x="858" y="1214"/>
                  </a:lnTo>
                  <a:lnTo>
                    <a:pt x="859" y="1213"/>
                  </a:lnTo>
                  <a:lnTo>
                    <a:pt x="859" y="1213"/>
                  </a:lnTo>
                  <a:lnTo>
                    <a:pt x="855" y="1211"/>
                  </a:lnTo>
                  <a:lnTo>
                    <a:pt x="852" y="1210"/>
                  </a:lnTo>
                  <a:lnTo>
                    <a:pt x="849" y="1209"/>
                  </a:lnTo>
                  <a:lnTo>
                    <a:pt x="844" y="1210"/>
                  </a:lnTo>
                  <a:lnTo>
                    <a:pt x="839" y="1212"/>
                  </a:lnTo>
                  <a:lnTo>
                    <a:pt x="834" y="1216"/>
                  </a:lnTo>
                  <a:lnTo>
                    <a:pt x="829" y="1220"/>
                  </a:lnTo>
                  <a:lnTo>
                    <a:pt x="825" y="1224"/>
                  </a:lnTo>
                  <a:lnTo>
                    <a:pt x="823" y="1226"/>
                  </a:lnTo>
                  <a:lnTo>
                    <a:pt x="822" y="1230"/>
                  </a:lnTo>
                  <a:lnTo>
                    <a:pt x="823" y="1234"/>
                  </a:lnTo>
                  <a:lnTo>
                    <a:pt x="824" y="1238"/>
                  </a:lnTo>
                  <a:lnTo>
                    <a:pt x="823" y="1241"/>
                  </a:lnTo>
                  <a:lnTo>
                    <a:pt x="821" y="1243"/>
                  </a:lnTo>
                  <a:lnTo>
                    <a:pt x="817" y="1244"/>
                  </a:lnTo>
                  <a:lnTo>
                    <a:pt x="814" y="1243"/>
                  </a:lnTo>
                  <a:lnTo>
                    <a:pt x="813" y="1241"/>
                  </a:lnTo>
                  <a:lnTo>
                    <a:pt x="813" y="1239"/>
                  </a:lnTo>
                  <a:lnTo>
                    <a:pt x="814" y="1237"/>
                  </a:lnTo>
                  <a:lnTo>
                    <a:pt x="813" y="1235"/>
                  </a:lnTo>
                  <a:lnTo>
                    <a:pt x="812" y="1233"/>
                  </a:lnTo>
                  <a:lnTo>
                    <a:pt x="810" y="1233"/>
                  </a:lnTo>
                  <a:lnTo>
                    <a:pt x="807" y="1235"/>
                  </a:lnTo>
                  <a:lnTo>
                    <a:pt x="805" y="1237"/>
                  </a:lnTo>
                  <a:lnTo>
                    <a:pt x="803" y="1238"/>
                  </a:lnTo>
                  <a:lnTo>
                    <a:pt x="800" y="1236"/>
                  </a:lnTo>
                  <a:lnTo>
                    <a:pt x="797" y="1234"/>
                  </a:lnTo>
                  <a:lnTo>
                    <a:pt x="794" y="1231"/>
                  </a:lnTo>
                  <a:lnTo>
                    <a:pt x="791" y="1230"/>
                  </a:lnTo>
                  <a:lnTo>
                    <a:pt x="787" y="1231"/>
                  </a:lnTo>
                  <a:lnTo>
                    <a:pt x="784" y="1234"/>
                  </a:lnTo>
                  <a:lnTo>
                    <a:pt x="780" y="1236"/>
                  </a:lnTo>
                  <a:lnTo>
                    <a:pt x="777" y="1237"/>
                  </a:lnTo>
                  <a:lnTo>
                    <a:pt x="775" y="1235"/>
                  </a:lnTo>
                  <a:lnTo>
                    <a:pt x="774" y="1233"/>
                  </a:lnTo>
                  <a:lnTo>
                    <a:pt x="774" y="1230"/>
                  </a:lnTo>
                  <a:lnTo>
                    <a:pt x="772" y="1228"/>
                  </a:lnTo>
                  <a:lnTo>
                    <a:pt x="769" y="1227"/>
                  </a:lnTo>
                  <a:lnTo>
                    <a:pt x="767" y="1228"/>
                  </a:lnTo>
                  <a:lnTo>
                    <a:pt x="764" y="1229"/>
                  </a:lnTo>
                  <a:lnTo>
                    <a:pt x="762" y="1229"/>
                  </a:lnTo>
                  <a:lnTo>
                    <a:pt x="761" y="1230"/>
                  </a:lnTo>
                  <a:lnTo>
                    <a:pt x="761" y="1228"/>
                  </a:lnTo>
                  <a:lnTo>
                    <a:pt x="762" y="1227"/>
                  </a:lnTo>
                  <a:lnTo>
                    <a:pt x="764" y="1224"/>
                  </a:lnTo>
                  <a:lnTo>
                    <a:pt x="763" y="1223"/>
                  </a:lnTo>
                  <a:lnTo>
                    <a:pt x="760" y="1219"/>
                  </a:lnTo>
                  <a:lnTo>
                    <a:pt x="758" y="1216"/>
                  </a:lnTo>
                  <a:lnTo>
                    <a:pt x="756" y="1215"/>
                  </a:lnTo>
                  <a:lnTo>
                    <a:pt x="754" y="1216"/>
                  </a:lnTo>
                  <a:lnTo>
                    <a:pt x="753" y="1217"/>
                  </a:lnTo>
                  <a:lnTo>
                    <a:pt x="750" y="1219"/>
                  </a:lnTo>
                  <a:lnTo>
                    <a:pt x="748" y="1218"/>
                  </a:lnTo>
                  <a:lnTo>
                    <a:pt x="745" y="1216"/>
                  </a:lnTo>
                  <a:lnTo>
                    <a:pt x="744" y="1216"/>
                  </a:lnTo>
                  <a:lnTo>
                    <a:pt x="744" y="1215"/>
                  </a:lnTo>
                  <a:lnTo>
                    <a:pt x="744" y="1213"/>
                  </a:lnTo>
                  <a:lnTo>
                    <a:pt x="743" y="1212"/>
                  </a:lnTo>
                  <a:lnTo>
                    <a:pt x="743" y="1211"/>
                  </a:lnTo>
                  <a:lnTo>
                    <a:pt x="743" y="1210"/>
                  </a:lnTo>
                  <a:lnTo>
                    <a:pt x="739" y="1209"/>
                  </a:lnTo>
                  <a:lnTo>
                    <a:pt x="735" y="1208"/>
                  </a:lnTo>
                  <a:lnTo>
                    <a:pt x="732" y="1206"/>
                  </a:lnTo>
                  <a:lnTo>
                    <a:pt x="729" y="1202"/>
                  </a:lnTo>
                  <a:lnTo>
                    <a:pt x="726" y="1198"/>
                  </a:lnTo>
                  <a:lnTo>
                    <a:pt x="724" y="1194"/>
                  </a:lnTo>
                  <a:lnTo>
                    <a:pt x="720" y="1191"/>
                  </a:lnTo>
                  <a:lnTo>
                    <a:pt x="717" y="1188"/>
                  </a:lnTo>
                  <a:lnTo>
                    <a:pt x="712" y="1186"/>
                  </a:lnTo>
                  <a:lnTo>
                    <a:pt x="708" y="1184"/>
                  </a:lnTo>
                  <a:lnTo>
                    <a:pt x="707" y="1183"/>
                  </a:lnTo>
                  <a:lnTo>
                    <a:pt x="705" y="1180"/>
                  </a:lnTo>
                  <a:lnTo>
                    <a:pt x="704" y="1179"/>
                  </a:lnTo>
                  <a:lnTo>
                    <a:pt x="703" y="1177"/>
                  </a:lnTo>
                  <a:lnTo>
                    <a:pt x="695" y="1173"/>
                  </a:lnTo>
                  <a:lnTo>
                    <a:pt x="691" y="1172"/>
                  </a:lnTo>
                  <a:lnTo>
                    <a:pt x="687" y="1169"/>
                  </a:lnTo>
                  <a:lnTo>
                    <a:pt x="685" y="1167"/>
                  </a:lnTo>
                  <a:lnTo>
                    <a:pt x="685" y="1166"/>
                  </a:lnTo>
                  <a:lnTo>
                    <a:pt x="686" y="1166"/>
                  </a:lnTo>
                  <a:lnTo>
                    <a:pt x="692" y="1166"/>
                  </a:lnTo>
                  <a:lnTo>
                    <a:pt x="692" y="1165"/>
                  </a:lnTo>
                  <a:lnTo>
                    <a:pt x="690" y="1161"/>
                  </a:lnTo>
                  <a:lnTo>
                    <a:pt x="686" y="1159"/>
                  </a:lnTo>
                  <a:lnTo>
                    <a:pt x="682" y="1158"/>
                  </a:lnTo>
                  <a:lnTo>
                    <a:pt x="681" y="1158"/>
                  </a:lnTo>
                  <a:lnTo>
                    <a:pt x="681" y="1163"/>
                  </a:lnTo>
                  <a:lnTo>
                    <a:pt x="681" y="1163"/>
                  </a:lnTo>
                  <a:lnTo>
                    <a:pt x="675" y="1162"/>
                  </a:lnTo>
                  <a:lnTo>
                    <a:pt x="666" y="1160"/>
                  </a:lnTo>
                  <a:lnTo>
                    <a:pt x="656" y="1158"/>
                  </a:lnTo>
                  <a:lnTo>
                    <a:pt x="645" y="1156"/>
                  </a:lnTo>
                  <a:lnTo>
                    <a:pt x="633" y="1154"/>
                  </a:lnTo>
                  <a:lnTo>
                    <a:pt x="622" y="1151"/>
                  </a:lnTo>
                  <a:lnTo>
                    <a:pt x="611" y="1148"/>
                  </a:lnTo>
                  <a:lnTo>
                    <a:pt x="603" y="1145"/>
                  </a:lnTo>
                  <a:lnTo>
                    <a:pt x="596" y="1142"/>
                  </a:lnTo>
                  <a:lnTo>
                    <a:pt x="592" y="1139"/>
                  </a:lnTo>
                  <a:lnTo>
                    <a:pt x="589" y="1136"/>
                  </a:lnTo>
                  <a:lnTo>
                    <a:pt x="586" y="1131"/>
                  </a:lnTo>
                  <a:lnTo>
                    <a:pt x="583" y="1130"/>
                  </a:lnTo>
                  <a:lnTo>
                    <a:pt x="582" y="1130"/>
                  </a:lnTo>
                  <a:lnTo>
                    <a:pt x="581" y="1130"/>
                  </a:lnTo>
                  <a:lnTo>
                    <a:pt x="578" y="1128"/>
                  </a:lnTo>
                  <a:lnTo>
                    <a:pt x="577" y="1126"/>
                  </a:lnTo>
                  <a:lnTo>
                    <a:pt x="578" y="1126"/>
                  </a:lnTo>
                  <a:lnTo>
                    <a:pt x="578" y="1126"/>
                  </a:lnTo>
                  <a:lnTo>
                    <a:pt x="577" y="1125"/>
                  </a:lnTo>
                  <a:lnTo>
                    <a:pt x="574" y="1123"/>
                  </a:lnTo>
                  <a:lnTo>
                    <a:pt x="570" y="1120"/>
                  </a:lnTo>
                  <a:lnTo>
                    <a:pt x="566" y="1118"/>
                  </a:lnTo>
                  <a:lnTo>
                    <a:pt x="564" y="1117"/>
                  </a:lnTo>
                  <a:lnTo>
                    <a:pt x="563" y="1116"/>
                  </a:lnTo>
                  <a:lnTo>
                    <a:pt x="562" y="1117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58" y="1117"/>
                  </a:lnTo>
                  <a:lnTo>
                    <a:pt x="553" y="1115"/>
                  </a:lnTo>
                  <a:lnTo>
                    <a:pt x="547" y="1113"/>
                  </a:lnTo>
                  <a:lnTo>
                    <a:pt x="546" y="1112"/>
                  </a:lnTo>
                  <a:lnTo>
                    <a:pt x="546" y="1111"/>
                  </a:lnTo>
                  <a:lnTo>
                    <a:pt x="546" y="1110"/>
                  </a:lnTo>
                  <a:lnTo>
                    <a:pt x="546" y="1109"/>
                  </a:lnTo>
                  <a:lnTo>
                    <a:pt x="545" y="1109"/>
                  </a:lnTo>
                  <a:lnTo>
                    <a:pt x="545" y="1109"/>
                  </a:lnTo>
                  <a:lnTo>
                    <a:pt x="541" y="1110"/>
                  </a:lnTo>
                  <a:lnTo>
                    <a:pt x="539" y="1112"/>
                  </a:lnTo>
                  <a:lnTo>
                    <a:pt x="536" y="1115"/>
                  </a:lnTo>
                  <a:lnTo>
                    <a:pt x="534" y="1116"/>
                  </a:lnTo>
                  <a:lnTo>
                    <a:pt x="533" y="1117"/>
                  </a:lnTo>
                  <a:lnTo>
                    <a:pt x="530" y="1118"/>
                  </a:lnTo>
                  <a:lnTo>
                    <a:pt x="517" y="1121"/>
                  </a:lnTo>
                  <a:lnTo>
                    <a:pt x="514" y="1122"/>
                  </a:lnTo>
                  <a:lnTo>
                    <a:pt x="513" y="1122"/>
                  </a:lnTo>
                  <a:lnTo>
                    <a:pt x="508" y="1120"/>
                  </a:lnTo>
                  <a:lnTo>
                    <a:pt x="504" y="1118"/>
                  </a:lnTo>
                  <a:lnTo>
                    <a:pt x="499" y="1117"/>
                  </a:lnTo>
                  <a:lnTo>
                    <a:pt x="493" y="1116"/>
                  </a:lnTo>
                  <a:lnTo>
                    <a:pt x="488" y="1115"/>
                  </a:lnTo>
                  <a:lnTo>
                    <a:pt x="486" y="1115"/>
                  </a:lnTo>
                  <a:lnTo>
                    <a:pt x="484" y="1113"/>
                  </a:lnTo>
                  <a:lnTo>
                    <a:pt x="482" y="1112"/>
                  </a:lnTo>
                  <a:lnTo>
                    <a:pt x="481" y="1111"/>
                  </a:lnTo>
                  <a:lnTo>
                    <a:pt x="478" y="1110"/>
                  </a:lnTo>
                  <a:lnTo>
                    <a:pt x="476" y="1109"/>
                  </a:lnTo>
                  <a:lnTo>
                    <a:pt x="473" y="1109"/>
                  </a:lnTo>
                  <a:lnTo>
                    <a:pt x="472" y="1108"/>
                  </a:lnTo>
                  <a:lnTo>
                    <a:pt x="470" y="1105"/>
                  </a:lnTo>
                  <a:lnTo>
                    <a:pt x="469" y="1104"/>
                  </a:lnTo>
                  <a:lnTo>
                    <a:pt x="468" y="1104"/>
                  </a:lnTo>
                  <a:lnTo>
                    <a:pt x="462" y="1102"/>
                  </a:lnTo>
                  <a:lnTo>
                    <a:pt x="456" y="1101"/>
                  </a:lnTo>
                  <a:lnTo>
                    <a:pt x="450" y="1100"/>
                  </a:lnTo>
                  <a:lnTo>
                    <a:pt x="449" y="1099"/>
                  </a:lnTo>
                  <a:lnTo>
                    <a:pt x="449" y="1098"/>
                  </a:lnTo>
                  <a:lnTo>
                    <a:pt x="447" y="1097"/>
                  </a:lnTo>
                  <a:lnTo>
                    <a:pt x="439" y="1094"/>
                  </a:lnTo>
                  <a:lnTo>
                    <a:pt x="432" y="1090"/>
                  </a:lnTo>
                  <a:lnTo>
                    <a:pt x="424" y="1087"/>
                  </a:lnTo>
                  <a:lnTo>
                    <a:pt x="424" y="1087"/>
                  </a:lnTo>
                  <a:lnTo>
                    <a:pt x="424" y="1086"/>
                  </a:lnTo>
                  <a:lnTo>
                    <a:pt x="413" y="1076"/>
                  </a:lnTo>
                  <a:lnTo>
                    <a:pt x="408" y="1073"/>
                  </a:lnTo>
                  <a:lnTo>
                    <a:pt x="403" y="1071"/>
                  </a:lnTo>
                  <a:lnTo>
                    <a:pt x="398" y="1071"/>
                  </a:lnTo>
                  <a:lnTo>
                    <a:pt x="393" y="1070"/>
                  </a:lnTo>
                  <a:lnTo>
                    <a:pt x="387" y="1068"/>
                  </a:lnTo>
                  <a:lnTo>
                    <a:pt x="383" y="1066"/>
                  </a:lnTo>
                  <a:lnTo>
                    <a:pt x="380" y="1064"/>
                  </a:lnTo>
                  <a:lnTo>
                    <a:pt x="379" y="1063"/>
                  </a:lnTo>
                  <a:lnTo>
                    <a:pt x="379" y="1062"/>
                  </a:lnTo>
                  <a:lnTo>
                    <a:pt x="378" y="1061"/>
                  </a:lnTo>
                  <a:lnTo>
                    <a:pt x="377" y="1059"/>
                  </a:lnTo>
                  <a:lnTo>
                    <a:pt x="374" y="1056"/>
                  </a:lnTo>
                  <a:lnTo>
                    <a:pt x="370" y="1051"/>
                  </a:lnTo>
                  <a:lnTo>
                    <a:pt x="368" y="1050"/>
                  </a:lnTo>
                  <a:lnTo>
                    <a:pt x="364" y="1049"/>
                  </a:lnTo>
                  <a:lnTo>
                    <a:pt x="357" y="1045"/>
                  </a:lnTo>
                  <a:lnTo>
                    <a:pt x="351" y="1041"/>
                  </a:lnTo>
                  <a:lnTo>
                    <a:pt x="350" y="1040"/>
                  </a:lnTo>
                  <a:lnTo>
                    <a:pt x="348" y="1036"/>
                  </a:lnTo>
                  <a:lnTo>
                    <a:pt x="346" y="1033"/>
                  </a:lnTo>
                  <a:lnTo>
                    <a:pt x="343" y="1029"/>
                  </a:lnTo>
                  <a:lnTo>
                    <a:pt x="341" y="1025"/>
                  </a:lnTo>
                  <a:lnTo>
                    <a:pt x="339" y="1021"/>
                  </a:lnTo>
                  <a:lnTo>
                    <a:pt x="339" y="1019"/>
                  </a:lnTo>
                  <a:lnTo>
                    <a:pt x="341" y="1018"/>
                  </a:lnTo>
                  <a:lnTo>
                    <a:pt x="346" y="1018"/>
                  </a:lnTo>
                  <a:lnTo>
                    <a:pt x="348" y="1017"/>
                  </a:lnTo>
                  <a:lnTo>
                    <a:pt x="348" y="1016"/>
                  </a:lnTo>
                  <a:lnTo>
                    <a:pt x="345" y="1014"/>
                  </a:lnTo>
                  <a:lnTo>
                    <a:pt x="343" y="1014"/>
                  </a:lnTo>
                  <a:lnTo>
                    <a:pt x="342" y="1013"/>
                  </a:lnTo>
                  <a:lnTo>
                    <a:pt x="342" y="1012"/>
                  </a:lnTo>
                  <a:lnTo>
                    <a:pt x="344" y="1009"/>
                  </a:lnTo>
                  <a:lnTo>
                    <a:pt x="346" y="1006"/>
                  </a:lnTo>
                  <a:lnTo>
                    <a:pt x="349" y="1003"/>
                  </a:lnTo>
                  <a:lnTo>
                    <a:pt x="350" y="1000"/>
                  </a:lnTo>
                  <a:lnTo>
                    <a:pt x="349" y="997"/>
                  </a:lnTo>
                  <a:lnTo>
                    <a:pt x="344" y="992"/>
                  </a:lnTo>
                  <a:lnTo>
                    <a:pt x="341" y="989"/>
                  </a:lnTo>
                  <a:lnTo>
                    <a:pt x="341" y="984"/>
                  </a:lnTo>
                  <a:lnTo>
                    <a:pt x="341" y="978"/>
                  </a:lnTo>
                  <a:lnTo>
                    <a:pt x="339" y="974"/>
                  </a:lnTo>
                  <a:lnTo>
                    <a:pt x="336" y="970"/>
                  </a:lnTo>
                  <a:lnTo>
                    <a:pt x="332" y="967"/>
                  </a:lnTo>
                  <a:lnTo>
                    <a:pt x="329" y="963"/>
                  </a:lnTo>
                  <a:lnTo>
                    <a:pt x="328" y="962"/>
                  </a:lnTo>
                  <a:lnTo>
                    <a:pt x="328" y="961"/>
                  </a:lnTo>
                  <a:lnTo>
                    <a:pt x="328" y="960"/>
                  </a:lnTo>
                  <a:lnTo>
                    <a:pt x="327" y="959"/>
                  </a:lnTo>
                  <a:lnTo>
                    <a:pt x="324" y="954"/>
                  </a:lnTo>
                  <a:lnTo>
                    <a:pt x="321" y="949"/>
                  </a:lnTo>
                  <a:lnTo>
                    <a:pt x="318" y="945"/>
                  </a:lnTo>
                  <a:lnTo>
                    <a:pt x="313" y="942"/>
                  </a:lnTo>
                  <a:lnTo>
                    <a:pt x="309" y="938"/>
                  </a:lnTo>
                  <a:lnTo>
                    <a:pt x="306" y="934"/>
                  </a:lnTo>
                  <a:lnTo>
                    <a:pt x="306" y="934"/>
                  </a:lnTo>
                  <a:lnTo>
                    <a:pt x="308" y="934"/>
                  </a:lnTo>
                  <a:lnTo>
                    <a:pt x="308" y="934"/>
                  </a:lnTo>
                  <a:lnTo>
                    <a:pt x="309" y="934"/>
                  </a:lnTo>
                  <a:lnTo>
                    <a:pt x="310" y="935"/>
                  </a:lnTo>
                  <a:lnTo>
                    <a:pt x="311" y="935"/>
                  </a:lnTo>
                  <a:lnTo>
                    <a:pt x="311" y="934"/>
                  </a:lnTo>
                  <a:lnTo>
                    <a:pt x="307" y="930"/>
                  </a:lnTo>
                  <a:lnTo>
                    <a:pt x="302" y="925"/>
                  </a:lnTo>
                  <a:lnTo>
                    <a:pt x="298" y="920"/>
                  </a:lnTo>
                  <a:lnTo>
                    <a:pt x="299" y="920"/>
                  </a:lnTo>
                  <a:lnTo>
                    <a:pt x="302" y="922"/>
                  </a:lnTo>
                  <a:lnTo>
                    <a:pt x="303" y="922"/>
                  </a:lnTo>
                  <a:lnTo>
                    <a:pt x="285" y="909"/>
                  </a:lnTo>
                  <a:lnTo>
                    <a:pt x="281" y="907"/>
                  </a:lnTo>
                  <a:lnTo>
                    <a:pt x="280" y="907"/>
                  </a:lnTo>
                  <a:lnTo>
                    <a:pt x="278" y="902"/>
                  </a:lnTo>
                  <a:lnTo>
                    <a:pt x="278" y="899"/>
                  </a:lnTo>
                  <a:lnTo>
                    <a:pt x="278" y="897"/>
                  </a:lnTo>
                  <a:lnTo>
                    <a:pt x="278" y="897"/>
                  </a:lnTo>
                  <a:lnTo>
                    <a:pt x="280" y="898"/>
                  </a:lnTo>
                  <a:lnTo>
                    <a:pt x="283" y="900"/>
                  </a:lnTo>
                  <a:lnTo>
                    <a:pt x="284" y="901"/>
                  </a:lnTo>
                  <a:lnTo>
                    <a:pt x="285" y="900"/>
                  </a:lnTo>
                  <a:lnTo>
                    <a:pt x="287" y="898"/>
                  </a:lnTo>
                  <a:lnTo>
                    <a:pt x="287" y="895"/>
                  </a:lnTo>
                  <a:lnTo>
                    <a:pt x="287" y="893"/>
                  </a:lnTo>
                  <a:lnTo>
                    <a:pt x="284" y="891"/>
                  </a:lnTo>
                  <a:lnTo>
                    <a:pt x="277" y="880"/>
                  </a:lnTo>
                  <a:lnTo>
                    <a:pt x="275" y="877"/>
                  </a:lnTo>
                  <a:lnTo>
                    <a:pt x="274" y="876"/>
                  </a:lnTo>
                  <a:lnTo>
                    <a:pt x="271" y="874"/>
                  </a:lnTo>
                  <a:lnTo>
                    <a:pt x="266" y="872"/>
                  </a:lnTo>
                  <a:lnTo>
                    <a:pt x="264" y="870"/>
                  </a:lnTo>
                  <a:lnTo>
                    <a:pt x="264" y="867"/>
                  </a:lnTo>
                  <a:lnTo>
                    <a:pt x="266" y="861"/>
                  </a:lnTo>
                  <a:lnTo>
                    <a:pt x="266" y="858"/>
                  </a:lnTo>
                  <a:lnTo>
                    <a:pt x="264" y="857"/>
                  </a:lnTo>
                  <a:lnTo>
                    <a:pt x="259" y="856"/>
                  </a:lnTo>
                  <a:lnTo>
                    <a:pt x="256" y="855"/>
                  </a:lnTo>
                  <a:lnTo>
                    <a:pt x="254" y="852"/>
                  </a:lnTo>
                  <a:lnTo>
                    <a:pt x="253" y="849"/>
                  </a:lnTo>
                  <a:lnTo>
                    <a:pt x="252" y="846"/>
                  </a:lnTo>
                  <a:lnTo>
                    <a:pt x="251" y="845"/>
                  </a:lnTo>
                  <a:lnTo>
                    <a:pt x="250" y="844"/>
                  </a:lnTo>
                  <a:lnTo>
                    <a:pt x="249" y="844"/>
                  </a:lnTo>
                  <a:lnTo>
                    <a:pt x="248" y="843"/>
                  </a:lnTo>
                  <a:lnTo>
                    <a:pt x="247" y="843"/>
                  </a:lnTo>
                  <a:lnTo>
                    <a:pt x="242" y="835"/>
                  </a:lnTo>
                  <a:lnTo>
                    <a:pt x="238" y="824"/>
                  </a:lnTo>
                  <a:lnTo>
                    <a:pt x="235" y="813"/>
                  </a:lnTo>
                  <a:lnTo>
                    <a:pt x="232" y="803"/>
                  </a:lnTo>
                  <a:lnTo>
                    <a:pt x="231" y="793"/>
                  </a:lnTo>
                  <a:lnTo>
                    <a:pt x="232" y="789"/>
                  </a:lnTo>
                  <a:lnTo>
                    <a:pt x="233" y="786"/>
                  </a:lnTo>
                  <a:lnTo>
                    <a:pt x="233" y="783"/>
                  </a:lnTo>
                  <a:lnTo>
                    <a:pt x="232" y="782"/>
                  </a:lnTo>
                  <a:lnTo>
                    <a:pt x="231" y="781"/>
                  </a:lnTo>
                  <a:lnTo>
                    <a:pt x="230" y="781"/>
                  </a:lnTo>
                  <a:lnTo>
                    <a:pt x="227" y="780"/>
                  </a:lnTo>
                  <a:lnTo>
                    <a:pt x="225" y="779"/>
                  </a:lnTo>
                  <a:lnTo>
                    <a:pt x="224" y="778"/>
                  </a:lnTo>
                  <a:lnTo>
                    <a:pt x="223" y="776"/>
                  </a:lnTo>
                  <a:lnTo>
                    <a:pt x="222" y="775"/>
                  </a:lnTo>
                  <a:lnTo>
                    <a:pt x="221" y="772"/>
                  </a:lnTo>
                  <a:lnTo>
                    <a:pt x="220" y="771"/>
                  </a:lnTo>
                  <a:lnTo>
                    <a:pt x="220" y="771"/>
                  </a:lnTo>
                  <a:lnTo>
                    <a:pt x="220" y="772"/>
                  </a:lnTo>
                  <a:lnTo>
                    <a:pt x="219" y="773"/>
                  </a:lnTo>
                  <a:lnTo>
                    <a:pt x="219" y="774"/>
                  </a:lnTo>
                  <a:lnTo>
                    <a:pt x="219" y="774"/>
                  </a:lnTo>
                  <a:lnTo>
                    <a:pt x="215" y="771"/>
                  </a:lnTo>
                  <a:lnTo>
                    <a:pt x="208" y="764"/>
                  </a:lnTo>
                  <a:lnTo>
                    <a:pt x="205" y="761"/>
                  </a:lnTo>
                  <a:lnTo>
                    <a:pt x="204" y="761"/>
                  </a:lnTo>
                  <a:lnTo>
                    <a:pt x="204" y="762"/>
                  </a:lnTo>
                  <a:lnTo>
                    <a:pt x="205" y="763"/>
                  </a:lnTo>
                  <a:lnTo>
                    <a:pt x="205" y="764"/>
                  </a:lnTo>
                  <a:lnTo>
                    <a:pt x="206" y="764"/>
                  </a:lnTo>
                  <a:lnTo>
                    <a:pt x="207" y="767"/>
                  </a:lnTo>
                  <a:lnTo>
                    <a:pt x="207" y="768"/>
                  </a:lnTo>
                  <a:lnTo>
                    <a:pt x="204" y="778"/>
                  </a:lnTo>
                  <a:lnTo>
                    <a:pt x="204" y="779"/>
                  </a:lnTo>
                  <a:lnTo>
                    <a:pt x="205" y="780"/>
                  </a:lnTo>
                  <a:lnTo>
                    <a:pt x="205" y="781"/>
                  </a:lnTo>
                  <a:lnTo>
                    <a:pt x="206" y="783"/>
                  </a:lnTo>
                  <a:lnTo>
                    <a:pt x="207" y="791"/>
                  </a:lnTo>
                  <a:lnTo>
                    <a:pt x="207" y="799"/>
                  </a:lnTo>
                  <a:lnTo>
                    <a:pt x="208" y="807"/>
                  </a:lnTo>
                  <a:lnTo>
                    <a:pt x="210" y="811"/>
                  </a:lnTo>
                  <a:lnTo>
                    <a:pt x="217" y="818"/>
                  </a:lnTo>
                  <a:lnTo>
                    <a:pt x="218" y="823"/>
                  </a:lnTo>
                  <a:lnTo>
                    <a:pt x="219" y="828"/>
                  </a:lnTo>
                  <a:lnTo>
                    <a:pt x="222" y="833"/>
                  </a:lnTo>
                  <a:lnTo>
                    <a:pt x="225" y="838"/>
                  </a:lnTo>
                  <a:lnTo>
                    <a:pt x="227" y="842"/>
                  </a:lnTo>
                  <a:lnTo>
                    <a:pt x="228" y="847"/>
                  </a:lnTo>
                  <a:lnTo>
                    <a:pt x="228" y="850"/>
                  </a:lnTo>
                  <a:lnTo>
                    <a:pt x="230" y="854"/>
                  </a:lnTo>
                  <a:lnTo>
                    <a:pt x="230" y="855"/>
                  </a:lnTo>
                  <a:lnTo>
                    <a:pt x="231" y="856"/>
                  </a:lnTo>
                  <a:lnTo>
                    <a:pt x="232" y="857"/>
                  </a:lnTo>
                  <a:lnTo>
                    <a:pt x="234" y="859"/>
                  </a:lnTo>
                  <a:lnTo>
                    <a:pt x="235" y="861"/>
                  </a:lnTo>
                  <a:lnTo>
                    <a:pt x="235" y="863"/>
                  </a:lnTo>
                  <a:lnTo>
                    <a:pt x="235" y="864"/>
                  </a:lnTo>
                  <a:lnTo>
                    <a:pt x="236" y="866"/>
                  </a:lnTo>
                  <a:lnTo>
                    <a:pt x="238" y="870"/>
                  </a:lnTo>
                  <a:lnTo>
                    <a:pt x="245" y="878"/>
                  </a:lnTo>
                  <a:lnTo>
                    <a:pt x="247" y="882"/>
                  </a:lnTo>
                  <a:lnTo>
                    <a:pt x="248" y="889"/>
                  </a:lnTo>
                  <a:lnTo>
                    <a:pt x="249" y="895"/>
                  </a:lnTo>
                  <a:lnTo>
                    <a:pt x="250" y="902"/>
                  </a:lnTo>
                  <a:lnTo>
                    <a:pt x="251" y="907"/>
                  </a:lnTo>
                  <a:lnTo>
                    <a:pt x="254" y="911"/>
                  </a:lnTo>
                  <a:lnTo>
                    <a:pt x="256" y="917"/>
                  </a:lnTo>
                  <a:lnTo>
                    <a:pt x="257" y="921"/>
                  </a:lnTo>
                  <a:lnTo>
                    <a:pt x="257" y="925"/>
                  </a:lnTo>
                  <a:lnTo>
                    <a:pt x="259" y="930"/>
                  </a:lnTo>
                  <a:lnTo>
                    <a:pt x="261" y="933"/>
                  </a:lnTo>
                  <a:lnTo>
                    <a:pt x="262" y="934"/>
                  </a:lnTo>
                  <a:lnTo>
                    <a:pt x="267" y="935"/>
                  </a:lnTo>
                  <a:lnTo>
                    <a:pt x="270" y="936"/>
                  </a:lnTo>
                  <a:lnTo>
                    <a:pt x="272" y="939"/>
                  </a:lnTo>
                  <a:lnTo>
                    <a:pt x="274" y="943"/>
                  </a:lnTo>
                  <a:lnTo>
                    <a:pt x="275" y="947"/>
                  </a:lnTo>
                  <a:lnTo>
                    <a:pt x="275" y="951"/>
                  </a:lnTo>
                  <a:lnTo>
                    <a:pt x="275" y="954"/>
                  </a:lnTo>
                  <a:lnTo>
                    <a:pt x="273" y="957"/>
                  </a:lnTo>
                  <a:lnTo>
                    <a:pt x="269" y="959"/>
                  </a:lnTo>
                  <a:lnTo>
                    <a:pt x="265" y="959"/>
                  </a:lnTo>
                  <a:lnTo>
                    <a:pt x="264" y="958"/>
                  </a:lnTo>
                  <a:lnTo>
                    <a:pt x="264" y="957"/>
                  </a:lnTo>
                  <a:lnTo>
                    <a:pt x="264" y="954"/>
                  </a:lnTo>
                  <a:lnTo>
                    <a:pt x="263" y="953"/>
                  </a:lnTo>
                  <a:lnTo>
                    <a:pt x="259" y="945"/>
                  </a:lnTo>
                  <a:lnTo>
                    <a:pt x="253" y="937"/>
                  </a:lnTo>
                  <a:lnTo>
                    <a:pt x="252" y="935"/>
                  </a:lnTo>
                  <a:lnTo>
                    <a:pt x="249" y="933"/>
                  </a:lnTo>
                  <a:lnTo>
                    <a:pt x="246" y="930"/>
                  </a:lnTo>
                  <a:lnTo>
                    <a:pt x="242" y="926"/>
                  </a:lnTo>
                  <a:lnTo>
                    <a:pt x="233" y="917"/>
                  </a:lnTo>
                  <a:lnTo>
                    <a:pt x="232" y="915"/>
                  </a:lnTo>
                  <a:lnTo>
                    <a:pt x="231" y="910"/>
                  </a:lnTo>
                  <a:lnTo>
                    <a:pt x="233" y="906"/>
                  </a:lnTo>
                  <a:lnTo>
                    <a:pt x="234" y="901"/>
                  </a:lnTo>
                  <a:lnTo>
                    <a:pt x="235" y="896"/>
                  </a:lnTo>
                  <a:lnTo>
                    <a:pt x="234" y="890"/>
                  </a:lnTo>
                  <a:lnTo>
                    <a:pt x="232" y="886"/>
                  </a:lnTo>
                  <a:lnTo>
                    <a:pt x="230" y="883"/>
                  </a:lnTo>
                  <a:lnTo>
                    <a:pt x="227" y="882"/>
                  </a:lnTo>
                  <a:lnTo>
                    <a:pt x="224" y="880"/>
                  </a:lnTo>
                  <a:lnTo>
                    <a:pt x="221" y="877"/>
                  </a:lnTo>
                  <a:lnTo>
                    <a:pt x="217" y="872"/>
                  </a:lnTo>
                  <a:lnTo>
                    <a:pt x="217" y="871"/>
                  </a:lnTo>
                  <a:lnTo>
                    <a:pt x="218" y="870"/>
                  </a:lnTo>
                  <a:lnTo>
                    <a:pt x="220" y="868"/>
                  </a:lnTo>
                  <a:lnTo>
                    <a:pt x="220" y="867"/>
                  </a:lnTo>
                  <a:lnTo>
                    <a:pt x="214" y="863"/>
                  </a:lnTo>
                  <a:lnTo>
                    <a:pt x="203" y="857"/>
                  </a:lnTo>
                  <a:lnTo>
                    <a:pt x="198" y="853"/>
                  </a:lnTo>
                  <a:lnTo>
                    <a:pt x="193" y="849"/>
                  </a:lnTo>
                  <a:lnTo>
                    <a:pt x="191" y="847"/>
                  </a:lnTo>
                  <a:lnTo>
                    <a:pt x="191" y="845"/>
                  </a:lnTo>
                  <a:lnTo>
                    <a:pt x="193" y="843"/>
                  </a:lnTo>
                  <a:lnTo>
                    <a:pt x="196" y="843"/>
                  </a:lnTo>
                  <a:lnTo>
                    <a:pt x="199" y="843"/>
                  </a:lnTo>
                  <a:lnTo>
                    <a:pt x="202" y="844"/>
                  </a:lnTo>
                  <a:lnTo>
                    <a:pt x="203" y="845"/>
                  </a:lnTo>
                  <a:lnTo>
                    <a:pt x="204" y="846"/>
                  </a:lnTo>
                  <a:lnTo>
                    <a:pt x="205" y="847"/>
                  </a:lnTo>
                  <a:lnTo>
                    <a:pt x="206" y="848"/>
                  </a:lnTo>
                  <a:lnTo>
                    <a:pt x="206" y="849"/>
                  </a:lnTo>
                  <a:lnTo>
                    <a:pt x="207" y="850"/>
                  </a:lnTo>
                  <a:lnTo>
                    <a:pt x="207" y="850"/>
                  </a:lnTo>
                  <a:lnTo>
                    <a:pt x="208" y="849"/>
                  </a:lnTo>
                  <a:lnTo>
                    <a:pt x="209" y="844"/>
                  </a:lnTo>
                  <a:lnTo>
                    <a:pt x="209" y="839"/>
                  </a:lnTo>
                  <a:lnTo>
                    <a:pt x="208" y="833"/>
                  </a:lnTo>
                  <a:lnTo>
                    <a:pt x="206" y="827"/>
                  </a:lnTo>
                  <a:lnTo>
                    <a:pt x="203" y="822"/>
                  </a:lnTo>
                  <a:lnTo>
                    <a:pt x="199" y="817"/>
                  </a:lnTo>
                  <a:lnTo>
                    <a:pt x="197" y="813"/>
                  </a:lnTo>
                  <a:lnTo>
                    <a:pt x="192" y="808"/>
                  </a:lnTo>
                  <a:lnTo>
                    <a:pt x="189" y="805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6" y="794"/>
                  </a:lnTo>
                  <a:lnTo>
                    <a:pt x="186" y="791"/>
                  </a:lnTo>
                  <a:lnTo>
                    <a:pt x="185" y="785"/>
                  </a:lnTo>
                  <a:lnTo>
                    <a:pt x="182" y="781"/>
                  </a:lnTo>
                  <a:lnTo>
                    <a:pt x="181" y="776"/>
                  </a:lnTo>
                  <a:lnTo>
                    <a:pt x="181" y="774"/>
                  </a:lnTo>
                  <a:lnTo>
                    <a:pt x="181" y="773"/>
                  </a:lnTo>
                  <a:lnTo>
                    <a:pt x="182" y="772"/>
                  </a:lnTo>
                  <a:lnTo>
                    <a:pt x="182" y="771"/>
                  </a:lnTo>
                  <a:lnTo>
                    <a:pt x="177" y="746"/>
                  </a:lnTo>
                  <a:lnTo>
                    <a:pt x="171" y="721"/>
                  </a:lnTo>
                  <a:lnTo>
                    <a:pt x="168" y="716"/>
                  </a:lnTo>
                  <a:lnTo>
                    <a:pt x="166" y="715"/>
                  </a:lnTo>
                  <a:lnTo>
                    <a:pt x="165" y="713"/>
                  </a:lnTo>
                  <a:lnTo>
                    <a:pt x="163" y="709"/>
                  </a:lnTo>
                  <a:lnTo>
                    <a:pt x="162" y="708"/>
                  </a:lnTo>
                  <a:lnTo>
                    <a:pt x="161" y="706"/>
                  </a:lnTo>
                  <a:lnTo>
                    <a:pt x="158" y="704"/>
                  </a:lnTo>
                  <a:lnTo>
                    <a:pt x="155" y="703"/>
                  </a:lnTo>
                  <a:lnTo>
                    <a:pt x="152" y="702"/>
                  </a:lnTo>
                  <a:lnTo>
                    <a:pt x="151" y="701"/>
                  </a:lnTo>
                  <a:lnTo>
                    <a:pt x="151" y="700"/>
                  </a:lnTo>
                  <a:lnTo>
                    <a:pt x="150" y="697"/>
                  </a:lnTo>
                  <a:lnTo>
                    <a:pt x="148" y="695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6" y="689"/>
                  </a:lnTo>
                  <a:lnTo>
                    <a:pt x="133" y="687"/>
                  </a:lnTo>
                  <a:lnTo>
                    <a:pt x="133" y="684"/>
                  </a:lnTo>
                  <a:lnTo>
                    <a:pt x="134" y="682"/>
                  </a:lnTo>
                  <a:lnTo>
                    <a:pt x="135" y="678"/>
                  </a:lnTo>
                  <a:lnTo>
                    <a:pt x="136" y="676"/>
                  </a:lnTo>
                  <a:lnTo>
                    <a:pt x="135" y="672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29" y="662"/>
                  </a:lnTo>
                  <a:lnTo>
                    <a:pt x="126" y="646"/>
                  </a:lnTo>
                  <a:lnTo>
                    <a:pt x="124" y="630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24" y="618"/>
                  </a:lnTo>
                  <a:lnTo>
                    <a:pt x="126" y="616"/>
                  </a:lnTo>
                  <a:lnTo>
                    <a:pt x="128" y="615"/>
                  </a:lnTo>
                  <a:lnTo>
                    <a:pt x="131" y="615"/>
                  </a:lnTo>
                  <a:lnTo>
                    <a:pt x="134" y="616"/>
                  </a:lnTo>
                  <a:lnTo>
                    <a:pt x="137" y="617"/>
                  </a:lnTo>
                  <a:lnTo>
                    <a:pt x="139" y="618"/>
                  </a:lnTo>
                  <a:lnTo>
                    <a:pt x="140" y="617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35" y="613"/>
                  </a:lnTo>
                  <a:lnTo>
                    <a:pt x="131" y="612"/>
                  </a:lnTo>
                  <a:lnTo>
                    <a:pt x="127" y="612"/>
                  </a:lnTo>
                  <a:lnTo>
                    <a:pt x="124" y="611"/>
                  </a:lnTo>
                  <a:lnTo>
                    <a:pt x="122" y="608"/>
                  </a:lnTo>
                  <a:lnTo>
                    <a:pt x="121" y="597"/>
                  </a:lnTo>
                  <a:lnTo>
                    <a:pt x="121" y="586"/>
                  </a:lnTo>
                  <a:lnTo>
                    <a:pt x="122" y="574"/>
                  </a:lnTo>
                  <a:lnTo>
                    <a:pt x="124" y="562"/>
                  </a:lnTo>
                  <a:lnTo>
                    <a:pt x="124" y="551"/>
                  </a:lnTo>
                  <a:lnTo>
                    <a:pt x="124" y="550"/>
                  </a:lnTo>
                  <a:lnTo>
                    <a:pt x="124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2" y="551"/>
                  </a:lnTo>
                  <a:lnTo>
                    <a:pt x="128" y="540"/>
                  </a:lnTo>
                  <a:lnTo>
                    <a:pt x="131" y="529"/>
                  </a:lnTo>
                  <a:lnTo>
                    <a:pt x="135" y="511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500"/>
                  </a:lnTo>
                  <a:lnTo>
                    <a:pt x="141" y="499"/>
                  </a:lnTo>
                  <a:lnTo>
                    <a:pt x="142" y="498"/>
                  </a:lnTo>
                  <a:lnTo>
                    <a:pt x="144" y="496"/>
                  </a:lnTo>
                  <a:lnTo>
                    <a:pt x="145" y="495"/>
                  </a:lnTo>
                  <a:lnTo>
                    <a:pt x="145" y="494"/>
                  </a:lnTo>
                  <a:lnTo>
                    <a:pt x="145" y="492"/>
                  </a:lnTo>
                  <a:lnTo>
                    <a:pt x="146" y="491"/>
                  </a:lnTo>
                  <a:lnTo>
                    <a:pt x="152" y="476"/>
                  </a:lnTo>
                  <a:lnTo>
                    <a:pt x="156" y="469"/>
                  </a:lnTo>
                  <a:lnTo>
                    <a:pt x="160" y="464"/>
                  </a:lnTo>
                  <a:lnTo>
                    <a:pt x="161" y="459"/>
                  </a:lnTo>
                  <a:lnTo>
                    <a:pt x="163" y="450"/>
                  </a:lnTo>
                  <a:lnTo>
                    <a:pt x="164" y="449"/>
                  </a:lnTo>
                  <a:lnTo>
                    <a:pt x="165" y="447"/>
                  </a:lnTo>
                  <a:lnTo>
                    <a:pt x="166" y="446"/>
                  </a:lnTo>
                  <a:lnTo>
                    <a:pt x="168" y="445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69" y="441"/>
                  </a:lnTo>
                  <a:lnTo>
                    <a:pt x="167" y="439"/>
                  </a:lnTo>
                  <a:lnTo>
                    <a:pt x="167" y="438"/>
                  </a:lnTo>
                  <a:lnTo>
                    <a:pt x="167" y="437"/>
                  </a:lnTo>
                  <a:lnTo>
                    <a:pt x="169" y="430"/>
                  </a:lnTo>
                  <a:lnTo>
                    <a:pt x="171" y="425"/>
                  </a:lnTo>
                  <a:lnTo>
                    <a:pt x="175" y="419"/>
                  </a:lnTo>
                  <a:lnTo>
                    <a:pt x="179" y="414"/>
                  </a:lnTo>
                  <a:lnTo>
                    <a:pt x="180" y="414"/>
                  </a:lnTo>
                  <a:lnTo>
                    <a:pt x="183" y="415"/>
                  </a:lnTo>
                  <a:lnTo>
                    <a:pt x="186" y="415"/>
                  </a:lnTo>
                  <a:lnTo>
                    <a:pt x="189" y="416"/>
                  </a:lnTo>
                  <a:lnTo>
                    <a:pt x="192" y="419"/>
                  </a:lnTo>
                  <a:lnTo>
                    <a:pt x="193" y="421"/>
                  </a:lnTo>
                  <a:lnTo>
                    <a:pt x="191" y="424"/>
                  </a:lnTo>
                  <a:lnTo>
                    <a:pt x="188" y="427"/>
                  </a:lnTo>
                  <a:lnTo>
                    <a:pt x="184" y="429"/>
                  </a:lnTo>
                  <a:lnTo>
                    <a:pt x="181" y="433"/>
                  </a:lnTo>
                  <a:lnTo>
                    <a:pt x="180" y="434"/>
                  </a:lnTo>
                  <a:lnTo>
                    <a:pt x="180" y="434"/>
                  </a:lnTo>
                  <a:lnTo>
                    <a:pt x="180" y="435"/>
                  </a:lnTo>
                  <a:lnTo>
                    <a:pt x="180" y="437"/>
                  </a:lnTo>
                  <a:lnTo>
                    <a:pt x="180" y="437"/>
                  </a:lnTo>
                  <a:lnTo>
                    <a:pt x="186" y="433"/>
                  </a:lnTo>
                  <a:lnTo>
                    <a:pt x="192" y="428"/>
                  </a:lnTo>
                  <a:lnTo>
                    <a:pt x="197" y="423"/>
                  </a:lnTo>
                  <a:lnTo>
                    <a:pt x="198" y="420"/>
                  </a:lnTo>
                  <a:lnTo>
                    <a:pt x="198" y="415"/>
                  </a:lnTo>
                  <a:lnTo>
                    <a:pt x="198" y="412"/>
                  </a:lnTo>
                  <a:lnTo>
                    <a:pt x="199" y="406"/>
                  </a:lnTo>
                  <a:lnTo>
                    <a:pt x="200" y="401"/>
                  </a:lnTo>
                  <a:lnTo>
                    <a:pt x="200" y="395"/>
                  </a:lnTo>
                  <a:lnTo>
                    <a:pt x="200" y="395"/>
                  </a:lnTo>
                  <a:lnTo>
                    <a:pt x="197" y="395"/>
                  </a:lnTo>
                  <a:lnTo>
                    <a:pt x="195" y="393"/>
                  </a:lnTo>
                  <a:lnTo>
                    <a:pt x="194" y="392"/>
                  </a:lnTo>
                  <a:lnTo>
                    <a:pt x="194" y="391"/>
                  </a:lnTo>
                  <a:lnTo>
                    <a:pt x="195" y="390"/>
                  </a:lnTo>
                  <a:lnTo>
                    <a:pt x="195" y="389"/>
                  </a:lnTo>
                  <a:lnTo>
                    <a:pt x="195" y="388"/>
                  </a:lnTo>
                  <a:lnTo>
                    <a:pt x="194" y="387"/>
                  </a:lnTo>
                  <a:lnTo>
                    <a:pt x="192" y="386"/>
                  </a:lnTo>
                  <a:lnTo>
                    <a:pt x="189" y="385"/>
                  </a:lnTo>
                  <a:lnTo>
                    <a:pt x="186" y="384"/>
                  </a:lnTo>
                  <a:lnTo>
                    <a:pt x="184" y="382"/>
                  </a:lnTo>
                  <a:lnTo>
                    <a:pt x="184" y="379"/>
                  </a:lnTo>
                  <a:lnTo>
                    <a:pt x="186" y="377"/>
                  </a:lnTo>
                  <a:lnTo>
                    <a:pt x="189" y="375"/>
                  </a:lnTo>
                  <a:lnTo>
                    <a:pt x="191" y="373"/>
                  </a:lnTo>
                  <a:lnTo>
                    <a:pt x="193" y="371"/>
                  </a:lnTo>
                  <a:lnTo>
                    <a:pt x="194" y="369"/>
                  </a:lnTo>
                  <a:lnTo>
                    <a:pt x="194" y="366"/>
                  </a:lnTo>
                  <a:lnTo>
                    <a:pt x="193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9" y="365"/>
                  </a:lnTo>
                  <a:lnTo>
                    <a:pt x="188" y="366"/>
                  </a:lnTo>
                  <a:lnTo>
                    <a:pt x="187" y="367"/>
                  </a:lnTo>
                  <a:lnTo>
                    <a:pt x="184" y="370"/>
                  </a:lnTo>
                  <a:lnTo>
                    <a:pt x="182" y="370"/>
                  </a:lnTo>
                  <a:lnTo>
                    <a:pt x="178" y="365"/>
                  </a:lnTo>
                  <a:lnTo>
                    <a:pt x="176" y="363"/>
                  </a:lnTo>
                  <a:lnTo>
                    <a:pt x="171" y="358"/>
                  </a:lnTo>
                  <a:lnTo>
                    <a:pt x="168" y="354"/>
                  </a:lnTo>
                  <a:lnTo>
                    <a:pt x="165" y="349"/>
                  </a:lnTo>
                  <a:lnTo>
                    <a:pt x="165" y="344"/>
                  </a:lnTo>
                  <a:lnTo>
                    <a:pt x="167" y="341"/>
                  </a:lnTo>
                  <a:lnTo>
                    <a:pt x="171" y="337"/>
                  </a:lnTo>
                  <a:lnTo>
                    <a:pt x="175" y="334"/>
                  </a:lnTo>
                  <a:lnTo>
                    <a:pt x="179" y="332"/>
                  </a:lnTo>
                  <a:lnTo>
                    <a:pt x="181" y="331"/>
                  </a:lnTo>
                  <a:lnTo>
                    <a:pt x="184" y="331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2" y="330"/>
                  </a:lnTo>
                  <a:lnTo>
                    <a:pt x="179" y="330"/>
                  </a:lnTo>
                  <a:lnTo>
                    <a:pt x="176" y="329"/>
                  </a:lnTo>
                  <a:lnTo>
                    <a:pt x="173" y="328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3" y="323"/>
                  </a:lnTo>
                  <a:lnTo>
                    <a:pt x="175" y="322"/>
                  </a:lnTo>
                  <a:lnTo>
                    <a:pt x="177" y="320"/>
                  </a:lnTo>
                  <a:lnTo>
                    <a:pt x="179" y="318"/>
                  </a:lnTo>
                  <a:lnTo>
                    <a:pt x="180" y="313"/>
                  </a:lnTo>
                  <a:lnTo>
                    <a:pt x="179" y="309"/>
                  </a:lnTo>
                  <a:lnTo>
                    <a:pt x="178" y="307"/>
                  </a:lnTo>
                  <a:lnTo>
                    <a:pt x="177" y="305"/>
                  </a:lnTo>
                  <a:lnTo>
                    <a:pt x="175" y="304"/>
                  </a:lnTo>
                  <a:lnTo>
                    <a:pt x="173" y="302"/>
                  </a:lnTo>
                  <a:lnTo>
                    <a:pt x="171" y="299"/>
                  </a:lnTo>
                  <a:lnTo>
                    <a:pt x="170" y="296"/>
                  </a:lnTo>
                  <a:lnTo>
                    <a:pt x="170" y="295"/>
                  </a:lnTo>
                  <a:lnTo>
                    <a:pt x="171" y="293"/>
                  </a:lnTo>
                  <a:lnTo>
                    <a:pt x="173" y="291"/>
                  </a:lnTo>
                  <a:lnTo>
                    <a:pt x="172" y="290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1" y="284"/>
                  </a:lnTo>
                  <a:lnTo>
                    <a:pt x="172" y="283"/>
                  </a:lnTo>
                  <a:lnTo>
                    <a:pt x="173" y="283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3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9" y="286"/>
                  </a:lnTo>
                  <a:lnTo>
                    <a:pt x="182" y="282"/>
                  </a:lnTo>
                  <a:lnTo>
                    <a:pt x="185" y="277"/>
                  </a:lnTo>
                  <a:lnTo>
                    <a:pt x="188" y="271"/>
                  </a:lnTo>
                  <a:lnTo>
                    <a:pt x="190" y="267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87" y="268"/>
                  </a:lnTo>
                  <a:lnTo>
                    <a:pt x="186" y="271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79" y="278"/>
                  </a:lnTo>
                  <a:lnTo>
                    <a:pt x="176" y="280"/>
                  </a:lnTo>
                  <a:lnTo>
                    <a:pt x="173" y="279"/>
                  </a:lnTo>
                  <a:lnTo>
                    <a:pt x="173" y="277"/>
                  </a:lnTo>
                  <a:lnTo>
                    <a:pt x="174" y="276"/>
                  </a:lnTo>
                  <a:lnTo>
                    <a:pt x="179" y="273"/>
                  </a:lnTo>
                  <a:lnTo>
                    <a:pt x="181" y="271"/>
                  </a:lnTo>
                  <a:lnTo>
                    <a:pt x="182" y="267"/>
                  </a:lnTo>
                  <a:lnTo>
                    <a:pt x="184" y="263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56"/>
                  </a:lnTo>
                  <a:lnTo>
                    <a:pt x="179" y="257"/>
                  </a:lnTo>
                  <a:lnTo>
                    <a:pt x="176" y="258"/>
                  </a:lnTo>
                  <a:lnTo>
                    <a:pt x="173" y="259"/>
                  </a:lnTo>
                  <a:lnTo>
                    <a:pt x="170" y="258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7" y="256"/>
                  </a:lnTo>
                  <a:lnTo>
                    <a:pt x="180" y="255"/>
                  </a:lnTo>
                  <a:lnTo>
                    <a:pt x="182" y="254"/>
                  </a:lnTo>
                  <a:lnTo>
                    <a:pt x="182" y="251"/>
                  </a:lnTo>
                  <a:lnTo>
                    <a:pt x="180" y="249"/>
                  </a:lnTo>
                  <a:lnTo>
                    <a:pt x="179" y="246"/>
                  </a:lnTo>
                  <a:lnTo>
                    <a:pt x="178" y="244"/>
                  </a:lnTo>
                  <a:lnTo>
                    <a:pt x="179" y="239"/>
                  </a:lnTo>
                  <a:lnTo>
                    <a:pt x="182" y="234"/>
                  </a:lnTo>
                  <a:lnTo>
                    <a:pt x="184" y="229"/>
                  </a:lnTo>
                  <a:lnTo>
                    <a:pt x="183" y="225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5" y="215"/>
                  </a:lnTo>
                  <a:lnTo>
                    <a:pt x="186" y="214"/>
                  </a:lnTo>
                  <a:lnTo>
                    <a:pt x="188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89" y="211"/>
                  </a:lnTo>
                  <a:lnTo>
                    <a:pt x="186" y="211"/>
                  </a:lnTo>
                  <a:lnTo>
                    <a:pt x="182" y="212"/>
                  </a:lnTo>
                  <a:lnTo>
                    <a:pt x="181" y="211"/>
                  </a:lnTo>
                  <a:lnTo>
                    <a:pt x="184" y="204"/>
                  </a:lnTo>
                  <a:lnTo>
                    <a:pt x="186" y="201"/>
                  </a:lnTo>
                  <a:lnTo>
                    <a:pt x="188" y="198"/>
                  </a:lnTo>
                  <a:lnTo>
                    <a:pt x="189" y="195"/>
                  </a:lnTo>
                  <a:lnTo>
                    <a:pt x="190" y="193"/>
                  </a:lnTo>
                  <a:lnTo>
                    <a:pt x="185" y="199"/>
                  </a:lnTo>
                  <a:lnTo>
                    <a:pt x="181" y="206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8" y="205"/>
                  </a:lnTo>
                  <a:lnTo>
                    <a:pt x="179" y="203"/>
                  </a:lnTo>
                  <a:lnTo>
                    <a:pt x="179" y="200"/>
                  </a:lnTo>
                  <a:lnTo>
                    <a:pt x="179" y="198"/>
                  </a:lnTo>
                  <a:lnTo>
                    <a:pt x="179" y="195"/>
                  </a:lnTo>
                  <a:lnTo>
                    <a:pt x="177" y="194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3" y="198"/>
                  </a:lnTo>
                  <a:lnTo>
                    <a:pt x="174" y="199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3" y="206"/>
                  </a:lnTo>
                  <a:lnTo>
                    <a:pt x="171" y="207"/>
                  </a:lnTo>
                  <a:lnTo>
                    <a:pt x="167" y="206"/>
                  </a:lnTo>
                  <a:lnTo>
                    <a:pt x="165" y="204"/>
                  </a:lnTo>
                  <a:lnTo>
                    <a:pt x="164" y="200"/>
                  </a:lnTo>
                  <a:lnTo>
                    <a:pt x="164" y="196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8" y="181"/>
                  </a:lnTo>
                  <a:lnTo>
                    <a:pt x="169" y="178"/>
                  </a:lnTo>
                  <a:lnTo>
                    <a:pt x="170" y="175"/>
                  </a:lnTo>
                  <a:lnTo>
                    <a:pt x="170" y="173"/>
                  </a:lnTo>
                  <a:lnTo>
                    <a:pt x="169" y="172"/>
                  </a:lnTo>
                  <a:lnTo>
                    <a:pt x="167" y="172"/>
                  </a:lnTo>
                  <a:lnTo>
                    <a:pt x="165" y="174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0" y="174"/>
                  </a:lnTo>
                  <a:lnTo>
                    <a:pt x="159" y="173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6" y="163"/>
                  </a:lnTo>
                  <a:lnTo>
                    <a:pt x="152" y="162"/>
                  </a:lnTo>
                  <a:lnTo>
                    <a:pt x="148" y="161"/>
                  </a:lnTo>
                  <a:lnTo>
                    <a:pt x="143" y="159"/>
                  </a:lnTo>
                  <a:lnTo>
                    <a:pt x="142" y="157"/>
                  </a:lnTo>
                  <a:lnTo>
                    <a:pt x="142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1" y="149"/>
                  </a:lnTo>
                  <a:lnTo>
                    <a:pt x="151" y="148"/>
                  </a:lnTo>
                  <a:lnTo>
                    <a:pt x="147" y="144"/>
                  </a:lnTo>
                  <a:lnTo>
                    <a:pt x="142" y="140"/>
                  </a:lnTo>
                  <a:lnTo>
                    <a:pt x="137" y="137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6"/>
                  </a:lnTo>
                  <a:lnTo>
                    <a:pt x="133" y="137"/>
                  </a:lnTo>
                  <a:lnTo>
                    <a:pt x="133" y="138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2" y="139"/>
                  </a:lnTo>
                  <a:lnTo>
                    <a:pt x="116" y="139"/>
                  </a:lnTo>
                  <a:lnTo>
                    <a:pt x="110" y="139"/>
                  </a:lnTo>
                  <a:lnTo>
                    <a:pt x="105" y="137"/>
                  </a:lnTo>
                  <a:lnTo>
                    <a:pt x="104" y="136"/>
                  </a:lnTo>
                  <a:lnTo>
                    <a:pt x="106" y="135"/>
                  </a:lnTo>
                  <a:lnTo>
                    <a:pt x="110" y="134"/>
                  </a:lnTo>
                  <a:lnTo>
                    <a:pt x="113" y="133"/>
                  </a:lnTo>
                  <a:lnTo>
                    <a:pt x="116" y="131"/>
                  </a:lnTo>
                  <a:lnTo>
                    <a:pt x="118" y="130"/>
                  </a:lnTo>
                  <a:lnTo>
                    <a:pt x="118" y="129"/>
                  </a:lnTo>
                  <a:lnTo>
                    <a:pt x="111" y="130"/>
                  </a:lnTo>
                  <a:lnTo>
                    <a:pt x="105" y="131"/>
                  </a:lnTo>
                  <a:lnTo>
                    <a:pt x="98" y="134"/>
                  </a:lnTo>
                  <a:lnTo>
                    <a:pt x="93" y="138"/>
                  </a:lnTo>
                  <a:lnTo>
                    <a:pt x="89" y="140"/>
                  </a:lnTo>
                  <a:lnTo>
                    <a:pt x="86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8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61" y="151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0" y="155"/>
                  </a:lnTo>
                  <a:lnTo>
                    <a:pt x="35" y="158"/>
                  </a:lnTo>
                  <a:lnTo>
                    <a:pt x="30" y="160"/>
                  </a:lnTo>
                  <a:lnTo>
                    <a:pt x="31" y="159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2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11" y="152"/>
                  </a:lnTo>
                  <a:lnTo>
                    <a:pt x="16" y="154"/>
                  </a:lnTo>
                  <a:lnTo>
                    <a:pt x="22" y="155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48"/>
                  </a:lnTo>
                  <a:lnTo>
                    <a:pt x="35" y="148"/>
                  </a:lnTo>
                  <a:lnTo>
                    <a:pt x="41" y="147"/>
                  </a:lnTo>
                  <a:lnTo>
                    <a:pt x="47" y="146"/>
                  </a:lnTo>
                  <a:lnTo>
                    <a:pt x="52" y="146"/>
                  </a:lnTo>
                  <a:lnTo>
                    <a:pt x="54" y="145"/>
                  </a:lnTo>
                  <a:lnTo>
                    <a:pt x="55" y="144"/>
                  </a:lnTo>
                  <a:lnTo>
                    <a:pt x="56" y="143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1"/>
                  </a:lnTo>
                  <a:lnTo>
                    <a:pt x="78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5" y="123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8"/>
                  </a:lnTo>
                  <a:lnTo>
                    <a:pt x="60" y="117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09"/>
                  </a:lnTo>
                  <a:lnTo>
                    <a:pt x="71" y="102"/>
                  </a:lnTo>
                  <a:lnTo>
                    <a:pt x="79" y="96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70" y="96"/>
                  </a:lnTo>
                  <a:lnTo>
                    <a:pt x="69" y="93"/>
                  </a:lnTo>
                  <a:lnTo>
                    <a:pt x="70" y="91"/>
                  </a:lnTo>
                  <a:lnTo>
                    <a:pt x="72" y="88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2" y="83"/>
                  </a:lnTo>
                  <a:lnTo>
                    <a:pt x="84" y="84"/>
                  </a:lnTo>
                  <a:lnTo>
                    <a:pt x="87" y="84"/>
                  </a:lnTo>
                  <a:lnTo>
                    <a:pt x="90" y="82"/>
                  </a:lnTo>
                  <a:lnTo>
                    <a:pt x="91" y="78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8"/>
                  </a:lnTo>
                  <a:lnTo>
                    <a:pt x="124" y="59"/>
                  </a:lnTo>
                  <a:lnTo>
                    <a:pt x="127" y="61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6" y="54"/>
                  </a:lnTo>
                  <a:lnTo>
                    <a:pt x="149" y="53"/>
                  </a:lnTo>
                  <a:lnTo>
                    <a:pt x="151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0"/>
                  </a:lnTo>
                  <a:lnTo>
                    <a:pt x="148" y="51"/>
                  </a:lnTo>
                  <a:lnTo>
                    <a:pt x="145" y="52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8" y="40"/>
                  </a:lnTo>
                  <a:lnTo>
                    <a:pt x="141" y="36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6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6" y="21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5" y="26"/>
                  </a:lnTo>
                  <a:lnTo>
                    <a:pt x="163" y="32"/>
                  </a:lnTo>
                  <a:lnTo>
                    <a:pt x="163" y="36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0" y="38"/>
                  </a:lnTo>
                  <a:lnTo>
                    <a:pt x="173" y="35"/>
                  </a:lnTo>
                  <a:lnTo>
                    <a:pt x="175" y="32"/>
                  </a:lnTo>
                  <a:lnTo>
                    <a:pt x="178" y="29"/>
                  </a:lnTo>
                  <a:lnTo>
                    <a:pt x="181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85" y="26"/>
                  </a:lnTo>
                  <a:lnTo>
                    <a:pt x="188" y="22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3" y="9"/>
                  </a:lnTo>
                  <a:lnTo>
                    <a:pt x="196" y="5"/>
                  </a:lnTo>
                  <a:lnTo>
                    <a:pt x="200" y="2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6" y="2"/>
                  </a:lnTo>
                  <a:lnTo>
                    <a:pt x="210" y="5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2" y="5"/>
                  </a:lnTo>
                  <a:lnTo>
                    <a:pt x="226" y="2"/>
                  </a:lnTo>
                  <a:lnTo>
                    <a:pt x="23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9" name="Freeform 163"/>
            <p:cNvSpPr>
              <a:spLocks/>
            </p:cNvSpPr>
            <p:nvPr/>
          </p:nvSpPr>
          <p:spPr bwMode="auto">
            <a:xfrm>
              <a:off x="3028625" y="4274881"/>
              <a:ext cx="1449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0" name="Freeform 164"/>
            <p:cNvSpPr>
              <a:spLocks/>
            </p:cNvSpPr>
            <p:nvPr/>
          </p:nvSpPr>
          <p:spPr bwMode="auto">
            <a:xfrm>
              <a:off x="2808510" y="3290157"/>
              <a:ext cx="86887" cy="12019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0" y="14"/>
                </a:cxn>
                <a:cxn ang="0">
                  <a:pos x="59" y="19"/>
                </a:cxn>
                <a:cxn ang="0">
                  <a:pos x="53" y="25"/>
                </a:cxn>
                <a:cxn ang="0">
                  <a:pos x="48" y="28"/>
                </a:cxn>
                <a:cxn ang="0">
                  <a:pos x="49" y="28"/>
                </a:cxn>
                <a:cxn ang="0">
                  <a:pos x="53" y="30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6" y="36"/>
                </a:cxn>
                <a:cxn ang="0">
                  <a:pos x="40" y="44"/>
                </a:cxn>
                <a:cxn ang="0">
                  <a:pos x="35" y="5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30" y="55"/>
                </a:cxn>
                <a:cxn ang="0">
                  <a:pos x="30" y="56"/>
                </a:cxn>
                <a:cxn ang="0">
                  <a:pos x="28" y="57"/>
                </a:cxn>
                <a:cxn ang="0">
                  <a:pos x="26" y="54"/>
                </a:cxn>
                <a:cxn ang="0">
                  <a:pos x="24" y="52"/>
                </a:cxn>
                <a:cxn ang="0">
                  <a:pos x="21" y="57"/>
                </a:cxn>
                <a:cxn ang="0">
                  <a:pos x="19" y="73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4" y="60"/>
                </a:cxn>
                <a:cxn ang="0">
                  <a:pos x="11" y="48"/>
                </a:cxn>
                <a:cxn ang="0">
                  <a:pos x="16" y="42"/>
                </a:cxn>
                <a:cxn ang="0">
                  <a:pos x="25" y="41"/>
                </a:cxn>
                <a:cxn ang="0">
                  <a:pos x="26" y="39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29" y="28"/>
                </a:cxn>
                <a:cxn ang="0">
                  <a:pos x="33" y="25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1" y="20"/>
                </a:cxn>
                <a:cxn ang="0">
                  <a:pos x="42" y="15"/>
                </a:cxn>
                <a:cxn ang="0">
                  <a:pos x="47" y="0"/>
                </a:cxn>
              </a:cxnLst>
              <a:rect l="0" t="0" r="r" b="b"/>
              <a:pathLst>
                <a:path w="60" h="83">
                  <a:moveTo>
                    <a:pt x="47" y="0"/>
                  </a:moveTo>
                  <a:lnTo>
                    <a:pt x="52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9" y="19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0" y="27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0" y="82"/>
                  </a:lnTo>
                  <a:lnTo>
                    <a:pt x="7" y="80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2" y="34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6" y="33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5" y="26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4" y="10"/>
                  </a:lnTo>
                  <a:lnTo>
                    <a:pt x="4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1" name="Freeform 165"/>
            <p:cNvSpPr>
              <a:spLocks/>
            </p:cNvSpPr>
            <p:nvPr/>
          </p:nvSpPr>
          <p:spPr bwMode="auto">
            <a:xfrm>
              <a:off x="1712281" y="3233681"/>
              <a:ext cx="5792" cy="7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2" name="Freeform 166"/>
            <p:cNvSpPr>
              <a:spLocks/>
            </p:cNvSpPr>
            <p:nvPr/>
          </p:nvSpPr>
          <p:spPr bwMode="auto">
            <a:xfrm>
              <a:off x="2822991" y="3332153"/>
              <a:ext cx="8689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3" name="Freeform 167"/>
            <p:cNvSpPr>
              <a:spLocks noEditPoints="1"/>
            </p:cNvSpPr>
            <p:nvPr/>
          </p:nvSpPr>
          <p:spPr bwMode="auto">
            <a:xfrm>
              <a:off x="2544952" y="4355975"/>
              <a:ext cx="1449" cy="86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4" name="Freeform 168"/>
            <p:cNvSpPr>
              <a:spLocks/>
            </p:cNvSpPr>
            <p:nvPr/>
          </p:nvSpPr>
          <p:spPr bwMode="auto">
            <a:xfrm>
              <a:off x="2811406" y="3093212"/>
              <a:ext cx="4345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5" name="Freeform 169"/>
            <p:cNvSpPr>
              <a:spLocks/>
            </p:cNvSpPr>
            <p:nvPr/>
          </p:nvSpPr>
          <p:spPr bwMode="auto">
            <a:xfrm>
              <a:off x="2229261" y="3907057"/>
              <a:ext cx="7241" cy="57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6" name="Freeform 170"/>
            <p:cNvSpPr>
              <a:spLocks/>
            </p:cNvSpPr>
            <p:nvPr/>
          </p:nvSpPr>
          <p:spPr bwMode="auto">
            <a:xfrm>
              <a:off x="2679627" y="3657980"/>
              <a:ext cx="8689" cy="18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" y="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3" y="4"/>
                  </a:lnTo>
                  <a:lnTo>
                    <a:pt x="4" y="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7" name="Freeform 171"/>
            <p:cNvSpPr>
              <a:spLocks/>
            </p:cNvSpPr>
            <p:nvPr/>
          </p:nvSpPr>
          <p:spPr bwMode="auto">
            <a:xfrm>
              <a:off x="2673835" y="3652188"/>
              <a:ext cx="5792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8" name="Freeform 172"/>
            <p:cNvSpPr>
              <a:spLocks noEditPoints="1"/>
            </p:cNvSpPr>
            <p:nvPr/>
          </p:nvSpPr>
          <p:spPr bwMode="auto">
            <a:xfrm>
              <a:off x="1463204" y="2438661"/>
              <a:ext cx="806605" cy="273696"/>
            </a:xfrm>
            <a:custGeom>
              <a:avLst/>
              <a:gdLst/>
              <a:ahLst/>
              <a:cxnLst>
                <a:cxn ang="0">
                  <a:pos x="88" y="168"/>
                </a:cxn>
                <a:cxn ang="0">
                  <a:pos x="97" y="168"/>
                </a:cxn>
                <a:cxn ang="0">
                  <a:pos x="555" y="0"/>
                </a:cxn>
                <a:cxn ang="0">
                  <a:pos x="471" y="10"/>
                </a:cxn>
                <a:cxn ang="0">
                  <a:pos x="443" y="7"/>
                </a:cxn>
                <a:cxn ang="0">
                  <a:pos x="345" y="25"/>
                </a:cxn>
                <a:cxn ang="0">
                  <a:pos x="353" y="24"/>
                </a:cxn>
                <a:cxn ang="0">
                  <a:pos x="332" y="29"/>
                </a:cxn>
                <a:cxn ang="0">
                  <a:pos x="303" y="38"/>
                </a:cxn>
                <a:cxn ang="0">
                  <a:pos x="300" y="44"/>
                </a:cxn>
                <a:cxn ang="0">
                  <a:pos x="313" y="40"/>
                </a:cxn>
                <a:cxn ang="0">
                  <a:pos x="310" y="41"/>
                </a:cxn>
                <a:cxn ang="0">
                  <a:pos x="272" y="57"/>
                </a:cxn>
                <a:cxn ang="0">
                  <a:pos x="249" y="67"/>
                </a:cxn>
                <a:cxn ang="0">
                  <a:pos x="236" y="77"/>
                </a:cxn>
                <a:cxn ang="0">
                  <a:pos x="209" y="87"/>
                </a:cxn>
                <a:cxn ang="0">
                  <a:pos x="198" y="92"/>
                </a:cxn>
                <a:cxn ang="0">
                  <a:pos x="205" y="99"/>
                </a:cxn>
                <a:cxn ang="0">
                  <a:pos x="196" y="103"/>
                </a:cxn>
                <a:cxn ang="0">
                  <a:pos x="189" y="107"/>
                </a:cxn>
                <a:cxn ang="0">
                  <a:pos x="189" y="110"/>
                </a:cxn>
                <a:cxn ang="0">
                  <a:pos x="201" y="105"/>
                </a:cxn>
                <a:cxn ang="0">
                  <a:pos x="189" y="126"/>
                </a:cxn>
                <a:cxn ang="0">
                  <a:pos x="170" y="141"/>
                </a:cxn>
                <a:cxn ang="0">
                  <a:pos x="174" y="138"/>
                </a:cxn>
                <a:cxn ang="0">
                  <a:pos x="159" y="153"/>
                </a:cxn>
                <a:cxn ang="0">
                  <a:pos x="144" y="161"/>
                </a:cxn>
                <a:cxn ang="0">
                  <a:pos x="139" y="164"/>
                </a:cxn>
                <a:cxn ang="0">
                  <a:pos x="140" y="179"/>
                </a:cxn>
                <a:cxn ang="0">
                  <a:pos x="131" y="174"/>
                </a:cxn>
                <a:cxn ang="0">
                  <a:pos x="123" y="180"/>
                </a:cxn>
                <a:cxn ang="0">
                  <a:pos x="107" y="185"/>
                </a:cxn>
                <a:cxn ang="0">
                  <a:pos x="111" y="183"/>
                </a:cxn>
                <a:cxn ang="0">
                  <a:pos x="114" y="178"/>
                </a:cxn>
                <a:cxn ang="0">
                  <a:pos x="119" y="171"/>
                </a:cxn>
                <a:cxn ang="0">
                  <a:pos x="127" y="164"/>
                </a:cxn>
                <a:cxn ang="0">
                  <a:pos x="131" y="156"/>
                </a:cxn>
                <a:cxn ang="0">
                  <a:pos x="141" y="150"/>
                </a:cxn>
                <a:cxn ang="0">
                  <a:pos x="134" y="153"/>
                </a:cxn>
                <a:cxn ang="0">
                  <a:pos x="117" y="159"/>
                </a:cxn>
                <a:cxn ang="0">
                  <a:pos x="119" y="149"/>
                </a:cxn>
                <a:cxn ang="0">
                  <a:pos x="115" y="149"/>
                </a:cxn>
                <a:cxn ang="0">
                  <a:pos x="108" y="161"/>
                </a:cxn>
                <a:cxn ang="0">
                  <a:pos x="99" y="165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87" y="169"/>
                </a:cxn>
                <a:cxn ang="0">
                  <a:pos x="79" y="167"/>
                </a:cxn>
                <a:cxn ang="0">
                  <a:pos x="70" y="165"/>
                </a:cxn>
                <a:cxn ang="0">
                  <a:pos x="57" y="168"/>
                </a:cxn>
                <a:cxn ang="0">
                  <a:pos x="63" y="163"/>
                </a:cxn>
                <a:cxn ang="0">
                  <a:pos x="74" y="153"/>
                </a:cxn>
                <a:cxn ang="0">
                  <a:pos x="71" y="146"/>
                </a:cxn>
                <a:cxn ang="0">
                  <a:pos x="58" y="155"/>
                </a:cxn>
                <a:cxn ang="0">
                  <a:pos x="19" y="177"/>
                </a:cxn>
                <a:cxn ang="0">
                  <a:pos x="1" y="188"/>
                </a:cxn>
                <a:cxn ang="0">
                  <a:pos x="163" y="87"/>
                </a:cxn>
                <a:cxn ang="0">
                  <a:pos x="346" y="23"/>
                </a:cxn>
                <a:cxn ang="0">
                  <a:pos x="545" y="0"/>
                </a:cxn>
              </a:cxnLst>
              <a:rect l="0" t="0" r="r" b="b"/>
              <a:pathLst>
                <a:path w="557" h="189">
                  <a:moveTo>
                    <a:pt x="88" y="168"/>
                  </a:moveTo>
                  <a:lnTo>
                    <a:pt x="87" y="168"/>
                  </a:lnTo>
                  <a:lnTo>
                    <a:pt x="87" y="169"/>
                  </a:lnTo>
                  <a:lnTo>
                    <a:pt x="88" y="168"/>
                  </a:lnTo>
                  <a:close/>
                  <a:moveTo>
                    <a:pt x="98" y="167"/>
                  </a:moveTo>
                  <a:lnTo>
                    <a:pt x="98" y="167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8" y="167"/>
                  </a:lnTo>
                  <a:close/>
                  <a:moveTo>
                    <a:pt x="545" y="0"/>
                  </a:moveTo>
                  <a:lnTo>
                    <a:pt x="555" y="0"/>
                  </a:lnTo>
                  <a:lnTo>
                    <a:pt x="557" y="0"/>
                  </a:lnTo>
                  <a:lnTo>
                    <a:pt x="480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2" y="8"/>
                  </a:lnTo>
                  <a:lnTo>
                    <a:pt x="453" y="6"/>
                  </a:lnTo>
                  <a:lnTo>
                    <a:pt x="448" y="6"/>
                  </a:lnTo>
                  <a:lnTo>
                    <a:pt x="443" y="7"/>
                  </a:lnTo>
                  <a:lnTo>
                    <a:pt x="437" y="8"/>
                  </a:lnTo>
                  <a:lnTo>
                    <a:pt x="432" y="10"/>
                  </a:lnTo>
                  <a:lnTo>
                    <a:pt x="388" y="18"/>
                  </a:lnTo>
                  <a:lnTo>
                    <a:pt x="345" y="25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7" y="25"/>
                  </a:lnTo>
                  <a:lnTo>
                    <a:pt x="353" y="24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8" y="26"/>
                  </a:lnTo>
                  <a:lnTo>
                    <a:pt x="332" y="29"/>
                  </a:lnTo>
                  <a:lnTo>
                    <a:pt x="324" y="31"/>
                  </a:lnTo>
                  <a:lnTo>
                    <a:pt x="315" y="35"/>
                  </a:lnTo>
                  <a:lnTo>
                    <a:pt x="311" y="36"/>
                  </a:lnTo>
                  <a:lnTo>
                    <a:pt x="303" y="38"/>
                  </a:lnTo>
                  <a:lnTo>
                    <a:pt x="300" y="39"/>
                  </a:lnTo>
                  <a:lnTo>
                    <a:pt x="298" y="43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3" y="44"/>
                  </a:lnTo>
                  <a:lnTo>
                    <a:pt x="306" y="42"/>
                  </a:lnTo>
                  <a:lnTo>
                    <a:pt x="310" y="41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2" y="41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294" y="48"/>
                  </a:lnTo>
                  <a:lnTo>
                    <a:pt x="287" y="51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65" y="59"/>
                  </a:lnTo>
                  <a:lnTo>
                    <a:pt x="258" y="62"/>
                  </a:lnTo>
                  <a:lnTo>
                    <a:pt x="251" y="65"/>
                  </a:lnTo>
                  <a:lnTo>
                    <a:pt x="249" y="67"/>
                  </a:lnTo>
                  <a:lnTo>
                    <a:pt x="248" y="69"/>
                  </a:lnTo>
                  <a:lnTo>
                    <a:pt x="247" y="70"/>
                  </a:lnTo>
                  <a:lnTo>
                    <a:pt x="241" y="74"/>
                  </a:lnTo>
                  <a:lnTo>
                    <a:pt x="236" y="77"/>
                  </a:lnTo>
                  <a:lnTo>
                    <a:pt x="232" y="79"/>
                  </a:lnTo>
                  <a:lnTo>
                    <a:pt x="225" y="81"/>
                  </a:lnTo>
                  <a:lnTo>
                    <a:pt x="214" y="86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198" y="90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1" y="102"/>
                  </a:lnTo>
                  <a:lnTo>
                    <a:pt x="199" y="103"/>
                  </a:lnTo>
                  <a:lnTo>
                    <a:pt x="197" y="103"/>
                  </a:lnTo>
                  <a:lnTo>
                    <a:pt x="196" y="103"/>
                  </a:lnTo>
                  <a:lnTo>
                    <a:pt x="195" y="103"/>
                  </a:lnTo>
                  <a:lnTo>
                    <a:pt x="193" y="103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0"/>
                  </a:lnTo>
                  <a:lnTo>
                    <a:pt x="189" y="110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4"/>
                  </a:lnTo>
                  <a:lnTo>
                    <a:pt x="201" y="105"/>
                  </a:lnTo>
                  <a:lnTo>
                    <a:pt x="202" y="107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89" y="126"/>
                  </a:lnTo>
                  <a:lnTo>
                    <a:pt x="185" y="129"/>
                  </a:lnTo>
                  <a:lnTo>
                    <a:pt x="182" y="132"/>
                  </a:lnTo>
                  <a:lnTo>
                    <a:pt x="181" y="133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69" y="144"/>
                  </a:lnTo>
                  <a:lnTo>
                    <a:pt x="164" y="149"/>
                  </a:lnTo>
                  <a:lnTo>
                    <a:pt x="159" y="153"/>
                  </a:lnTo>
                  <a:lnTo>
                    <a:pt x="153" y="156"/>
                  </a:lnTo>
                  <a:lnTo>
                    <a:pt x="146" y="160"/>
                  </a:lnTo>
                  <a:lnTo>
                    <a:pt x="145" y="161"/>
                  </a:lnTo>
                  <a:lnTo>
                    <a:pt x="144" y="161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9" y="168"/>
                  </a:lnTo>
                  <a:lnTo>
                    <a:pt x="141" y="172"/>
                  </a:lnTo>
                  <a:lnTo>
                    <a:pt x="141" y="176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7"/>
                  </a:lnTo>
                  <a:lnTo>
                    <a:pt x="133" y="175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3" y="180"/>
                  </a:lnTo>
                  <a:lnTo>
                    <a:pt x="118" y="183"/>
                  </a:lnTo>
                  <a:lnTo>
                    <a:pt x="112" y="184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79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5" y="174"/>
                  </a:lnTo>
                  <a:lnTo>
                    <a:pt x="119" y="171"/>
                  </a:lnTo>
                  <a:lnTo>
                    <a:pt x="123" y="169"/>
                  </a:lnTo>
                  <a:lnTo>
                    <a:pt x="126" y="167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6" y="163"/>
                  </a:lnTo>
                  <a:lnTo>
                    <a:pt x="126" y="160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4"/>
                  </a:lnTo>
                  <a:lnTo>
                    <a:pt x="141" y="15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1"/>
                  </a:lnTo>
                  <a:lnTo>
                    <a:pt x="138" y="151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0" y="155"/>
                  </a:lnTo>
                  <a:lnTo>
                    <a:pt x="125" y="158"/>
                  </a:lnTo>
                  <a:lnTo>
                    <a:pt x="121" y="160"/>
                  </a:lnTo>
                  <a:lnTo>
                    <a:pt x="117" y="159"/>
                  </a:lnTo>
                  <a:lnTo>
                    <a:pt x="116" y="158"/>
                  </a:lnTo>
                  <a:lnTo>
                    <a:pt x="116" y="155"/>
                  </a:lnTo>
                  <a:lnTo>
                    <a:pt x="118" y="152"/>
                  </a:lnTo>
                  <a:lnTo>
                    <a:pt x="119" y="149"/>
                  </a:lnTo>
                  <a:lnTo>
                    <a:pt x="120" y="147"/>
                  </a:lnTo>
                  <a:lnTo>
                    <a:pt x="119" y="146"/>
                  </a:lnTo>
                  <a:lnTo>
                    <a:pt x="117" y="147"/>
                  </a:lnTo>
                  <a:lnTo>
                    <a:pt x="115" y="149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1" y="158"/>
                  </a:lnTo>
                  <a:lnTo>
                    <a:pt x="108" y="161"/>
                  </a:lnTo>
                  <a:lnTo>
                    <a:pt x="103" y="164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99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2" y="171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81" y="175"/>
                  </a:lnTo>
                  <a:lnTo>
                    <a:pt x="87" y="169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5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0" y="165"/>
                  </a:lnTo>
                  <a:lnTo>
                    <a:pt x="66" y="168"/>
                  </a:lnTo>
                  <a:lnTo>
                    <a:pt x="63" y="169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58" y="165"/>
                  </a:lnTo>
                  <a:lnTo>
                    <a:pt x="60" y="164"/>
                  </a:lnTo>
                  <a:lnTo>
                    <a:pt x="63" y="163"/>
                  </a:lnTo>
                  <a:lnTo>
                    <a:pt x="66" y="161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4" y="153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73" y="145"/>
                  </a:lnTo>
                  <a:lnTo>
                    <a:pt x="71" y="146"/>
                  </a:lnTo>
                  <a:lnTo>
                    <a:pt x="68" y="148"/>
                  </a:lnTo>
                  <a:lnTo>
                    <a:pt x="66" y="150"/>
                  </a:lnTo>
                  <a:lnTo>
                    <a:pt x="63" y="152"/>
                  </a:lnTo>
                  <a:lnTo>
                    <a:pt x="58" y="155"/>
                  </a:lnTo>
                  <a:lnTo>
                    <a:pt x="51" y="158"/>
                  </a:lnTo>
                  <a:lnTo>
                    <a:pt x="44" y="162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11" y="182"/>
                  </a:lnTo>
                  <a:lnTo>
                    <a:pt x="5" y="186"/>
                  </a:lnTo>
                  <a:lnTo>
                    <a:pt x="0" y="189"/>
                  </a:lnTo>
                  <a:lnTo>
                    <a:pt x="1" y="188"/>
                  </a:lnTo>
                  <a:lnTo>
                    <a:pt x="39" y="160"/>
                  </a:lnTo>
                  <a:lnTo>
                    <a:pt x="79" y="133"/>
                  </a:lnTo>
                  <a:lnTo>
                    <a:pt x="120" y="109"/>
                  </a:lnTo>
                  <a:lnTo>
                    <a:pt x="163" y="87"/>
                  </a:lnTo>
                  <a:lnTo>
                    <a:pt x="207" y="67"/>
                  </a:lnTo>
                  <a:lnTo>
                    <a:pt x="252" y="50"/>
                  </a:lnTo>
                  <a:lnTo>
                    <a:pt x="298" y="35"/>
                  </a:lnTo>
                  <a:lnTo>
                    <a:pt x="346" y="23"/>
                  </a:lnTo>
                  <a:lnTo>
                    <a:pt x="394" y="13"/>
                  </a:lnTo>
                  <a:lnTo>
                    <a:pt x="444" y="6"/>
                  </a:lnTo>
                  <a:lnTo>
                    <a:pt x="494" y="2"/>
                  </a:lnTo>
                  <a:lnTo>
                    <a:pt x="54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9" name="Freeform 173"/>
            <p:cNvSpPr>
              <a:spLocks noEditPoints="1"/>
            </p:cNvSpPr>
            <p:nvPr/>
          </p:nvSpPr>
          <p:spPr bwMode="auto">
            <a:xfrm>
              <a:off x="2614461" y="2490793"/>
              <a:ext cx="370719" cy="188256"/>
            </a:xfrm>
            <a:custGeom>
              <a:avLst/>
              <a:gdLst/>
              <a:ahLst/>
              <a:cxnLst>
                <a:cxn ang="0">
                  <a:pos x="231" y="109"/>
                </a:cxn>
                <a:cxn ang="0">
                  <a:pos x="227" y="107"/>
                </a:cxn>
                <a:cxn ang="0">
                  <a:pos x="206" y="95"/>
                </a:cxn>
                <a:cxn ang="0">
                  <a:pos x="159" y="78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58" y="32"/>
                </a:cxn>
                <a:cxn ang="0">
                  <a:pos x="61" y="32"/>
                </a:cxn>
                <a:cxn ang="0">
                  <a:pos x="58" y="31"/>
                </a:cxn>
                <a:cxn ang="0">
                  <a:pos x="54" y="30"/>
                </a:cxn>
                <a:cxn ang="0">
                  <a:pos x="3" y="0"/>
                </a:cxn>
                <a:cxn ang="0">
                  <a:pos x="16" y="6"/>
                </a:cxn>
                <a:cxn ang="0">
                  <a:pos x="55" y="20"/>
                </a:cxn>
                <a:cxn ang="0">
                  <a:pos x="128" y="50"/>
                </a:cxn>
                <a:cxn ang="0">
                  <a:pos x="139" y="56"/>
                </a:cxn>
                <a:cxn ang="0">
                  <a:pos x="163" y="69"/>
                </a:cxn>
                <a:cxn ang="0">
                  <a:pos x="151" y="64"/>
                </a:cxn>
                <a:cxn ang="0">
                  <a:pos x="101" y="41"/>
                </a:cxn>
                <a:cxn ang="0">
                  <a:pos x="90" y="37"/>
                </a:cxn>
                <a:cxn ang="0">
                  <a:pos x="93" y="40"/>
                </a:cxn>
                <a:cxn ang="0">
                  <a:pos x="100" y="43"/>
                </a:cxn>
                <a:cxn ang="0">
                  <a:pos x="162" y="72"/>
                </a:cxn>
                <a:cxn ang="0">
                  <a:pos x="191" y="85"/>
                </a:cxn>
                <a:cxn ang="0">
                  <a:pos x="192" y="85"/>
                </a:cxn>
                <a:cxn ang="0">
                  <a:pos x="195" y="87"/>
                </a:cxn>
                <a:cxn ang="0">
                  <a:pos x="207" y="96"/>
                </a:cxn>
                <a:cxn ang="0">
                  <a:pos x="225" y="106"/>
                </a:cxn>
                <a:cxn ang="0">
                  <a:pos x="230" y="109"/>
                </a:cxn>
                <a:cxn ang="0">
                  <a:pos x="232" y="111"/>
                </a:cxn>
                <a:cxn ang="0">
                  <a:pos x="252" y="124"/>
                </a:cxn>
                <a:cxn ang="0">
                  <a:pos x="255" y="127"/>
                </a:cxn>
                <a:cxn ang="0">
                  <a:pos x="250" y="124"/>
                </a:cxn>
                <a:cxn ang="0">
                  <a:pos x="227" y="110"/>
                </a:cxn>
                <a:cxn ang="0">
                  <a:pos x="211" y="105"/>
                </a:cxn>
                <a:cxn ang="0">
                  <a:pos x="214" y="106"/>
                </a:cxn>
                <a:cxn ang="0">
                  <a:pos x="217" y="107"/>
                </a:cxn>
                <a:cxn ang="0">
                  <a:pos x="224" y="111"/>
                </a:cxn>
                <a:cxn ang="0">
                  <a:pos x="242" y="125"/>
                </a:cxn>
                <a:cxn ang="0">
                  <a:pos x="246" y="128"/>
                </a:cxn>
                <a:cxn ang="0">
                  <a:pos x="247" y="130"/>
                </a:cxn>
                <a:cxn ang="0">
                  <a:pos x="218" y="113"/>
                </a:cxn>
                <a:cxn ang="0">
                  <a:pos x="215" y="112"/>
                </a:cxn>
                <a:cxn ang="0">
                  <a:pos x="217" y="115"/>
                </a:cxn>
                <a:cxn ang="0">
                  <a:pos x="208" y="108"/>
                </a:cxn>
                <a:cxn ang="0">
                  <a:pos x="203" y="105"/>
                </a:cxn>
                <a:cxn ang="0">
                  <a:pos x="209" y="111"/>
                </a:cxn>
                <a:cxn ang="0">
                  <a:pos x="205" y="109"/>
                </a:cxn>
                <a:cxn ang="0">
                  <a:pos x="196" y="104"/>
                </a:cxn>
                <a:cxn ang="0">
                  <a:pos x="196" y="106"/>
                </a:cxn>
                <a:cxn ang="0">
                  <a:pos x="168" y="84"/>
                </a:cxn>
                <a:cxn ang="0">
                  <a:pos x="162" y="80"/>
                </a:cxn>
                <a:cxn ang="0">
                  <a:pos x="164" y="82"/>
                </a:cxn>
                <a:cxn ang="0">
                  <a:pos x="160" y="81"/>
                </a:cxn>
                <a:cxn ang="0">
                  <a:pos x="145" y="72"/>
                </a:cxn>
                <a:cxn ang="0">
                  <a:pos x="119" y="59"/>
                </a:cxn>
                <a:cxn ang="0">
                  <a:pos x="61" y="35"/>
                </a:cxn>
                <a:cxn ang="0">
                  <a:pos x="50" y="30"/>
                </a:cxn>
                <a:cxn ang="0">
                  <a:pos x="49" y="29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1" y="1"/>
                </a:cxn>
              </a:cxnLst>
              <a:rect l="0" t="0" r="r" b="b"/>
              <a:pathLst>
                <a:path w="256" h="130">
                  <a:moveTo>
                    <a:pt x="231" y="109"/>
                  </a:moveTo>
                  <a:lnTo>
                    <a:pt x="231" y="110"/>
                  </a:lnTo>
                  <a:lnTo>
                    <a:pt x="231" y="109"/>
                  </a:lnTo>
                  <a:close/>
                  <a:moveTo>
                    <a:pt x="227" y="107"/>
                  </a:moveTo>
                  <a:lnTo>
                    <a:pt x="230" y="108"/>
                  </a:lnTo>
                  <a:lnTo>
                    <a:pt x="227" y="107"/>
                  </a:lnTo>
                  <a:close/>
                  <a:moveTo>
                    <a:pt x="206" y="95"/>
                  </a:moveTo>
                  <a:lnTo>
                    <a:pt x="207" y="95"/>
                  </a:lnTo>
                  <a:lnTo>
                    <a:pt x="206" y="95"/>
                  </a:lnTo>
                  <a:lnTo>
                    <a:pt x="206" y="95"/>
                  </a:lnTo>
                  <a:close/>
                  <a:moveTo>
                    <a:pt x="159" y="78"/>
                  </a:moveTo>
                  <a:lnTo>
                    <a:pt x="159" y="78"/>
                  </a:lnTo>
                  <a:lnTo>
                    <a:pt x="160" y="79"/>
                  </a:lnTo>
                  <a:lnTo>
                    <a:pt x="159" y="78"/>
                  </a:lnTo>
                  <a:close/>
                  <a:moveTo>
                    <a:pt x="139" y="56"/>
                  </a:moveTo>
                  <a:lnTo>
                    <a:pt x="140" y="56"/>
                  </a:lnTo>
                  <a:lnTo>
                    <a:pt x="140" y="57"/>
                  </a:lnTo>
                  <a:lnTo>
                    <a:pt x="139" y="56"/>
                  </a:lnTo>
                  <a:close/>
                  <a:moveTo>
                    <a:pt x="51" y="30"/>
                  </a:moveTo>
                  <a:lnTo>
                    <a:pt x="54" y="31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51" y="30"/>
                  </a:lnTo>
                  <a:close/>
                  <a:moveTo>
                    <a:pt x="3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9" y="11"/>
                  </a:lnTo>
                  <a:lnTo>
                    <a:pt x="42" y="16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92" y="33"/>
                  </a:lnTo>
                  <a:lnTo>
                    <a:pt x="128" y="50"/>
                  </a:lnTo>
                  <a:lnTo>
                    <a:pt x="130" y="51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57" y="66"/>
                  </a:lnTo>
                  <a:lnTo>
                    <a:pt x="151" y="64"/>
                  </a:lnTo>
                  <a:lnTo>
                    <a:pt x="113" y="46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3" y="40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24" y="54"/>
                  </a:lnTo>
                  <a:lnTo>
                    <a:pt x="149" y="65"/>
                  </a:lnTo>
                  <a:lnTo>
                    <a:pt x="162" y="72"/>
                  </a:lnTo>
                  <a:lnTo>
                    <a:pt x="175" y="78"/>
                  </a:lnTo>
                  <a:lnTo>
                    <a:pt x="188" y="84"/>
                  </a:lnTo>
                  <a:lnTo>
                    <a:pt x="191" y="85"/>
                  </a:lnTo>
                  <a:lnTo>
                    <a:pt x="193" y="87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5"/>
                  </a:lnTo>
                  <a:lnTo>
                    <a:pt x="194" y="86"/>
                  </a:lnTo>
                  <a:lnTo>
                    <a:pt x="195" y="87"/>
                  </a:lnTo>
                  <a:lnTo>
                    <a:pt x="196" y="88"/>
                  </a:lnTo>
                  <a:lnTo>
                    <a:pt x="197" y="89"/>
                  </a:lnTo>
                  <a:lnTo>
                    <a:pt x="207" y="96"/>
                  </a:lnTo>
                  <a:lnTo>
                    <a:pt x="207" y="95"/>
                  </a:lnTo>
                  <a:lnTo>
                    <a:pt x="216" y="100"/>
                  </a:lnTo>
                  <a:lnTo>
                    <a:pt x="225" y="106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30" y="109"/>
                  </a:lnTo>
                  <a:lnTo>
                    <a:pt x="230" y="108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4" y="112"/>
                  </a:lnTo>
                  <a:lnTo>
                    <a:pt x="241" y="117"/>
                  </a:lnTo>
                  <a:lnTo>
                    <a:pt x="252" y="124"/>
                  </a:lnTo>
                  <a:lnTo>
                    <a:pt x="253" y="125"/>
                  </a:lnTo>
                  <a:lnTo>
                    <a:pt x="255" y="126"/>
                  </a:lnTo>
                  <a:lnTo>
                    <a:pt x="255" y="127"/>
                  </a:lnTo>
                  <a:lnTo>
                    <a:pt x="256" y="127"/>
                  </a:lnTo>
                  <a:lnTo>
                    <a:pt x="256" y="128"/>
                  </a:lnTo>
                  <a:lnTo>
                    <a:pt x="250" y="124"/>
                  </a:lnTo>
                  <a:lnTo>
                    <a:pt x="242" y="120"/>
                  </a:lnTo>
                  <a:lnTo>
                    <a:pt x="235" y="114"/>
                  </a:lnTo>
                  <a:lnTo>
                    <a:pt x="227" y="110"/>
                  </a:lnTo>
                  <a:lnTo>
                    <a:pt x="219" y="107"/>
                  </a:lnTo>
                  <a:lnTo>
                    <a:pt x="212" y="105"/>
                  </a:lnTo>
                  <a:lnTo>
                    <a:pt x="211" y="105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4" y="111"/>
                  </a:lnTo>
                  <a:lnTo>
                    <a:pt x="233" y="118"/>
                  </a:lnTo>
                  <a:lnTo>
                    <a:pt x="241" y="124"/>
                  </a:lnTo>
                  <a:lnTo>
                    <a:pt x="242" y="125"/>
                  </a:lnTo>
                  <a:lnTo>
                    <a:pt x="243" y="125"/>
                  </a:lnTo>
                  <a:lnTo>
                    <a:pt x="245" y="127"/>
                  </a:lnTo>
                  <a:lnTo>
                    <a:pt x="246" y="128"/>
                  </a:lnTo>
                  <a:lnTo>
                    <a:pt x="247" y="129"/>
                  </a:lnTo>
                  <a:lnTo>
                    <a:pt x="248" y="130"/>
                  </a:lnTo>
                  <a:lnTo>
                    <a:pt x="247" y="130"/>
                  </a:lnTo>
                  <a:lnTo>
                    <a:pt x="236" y="124"/>
                  </a:lnTo>
                  <a:lnTo>
                    <a:pt x="225" y="118"/>
                  </a:lnTo>
                  <a:lnTo>
                    <a:pt x="218" y="113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15" y="112"/>
                  </a:lnTo>
                  <a:lnTo>
                    <a:pt x="215" y="113"/>
                  </a:lnTo>
                  <a:lnTo>
                    <a:pt x="216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8"/>
                  </a:lnTo>
                  <a:lnTo>
                    <a:pt x="203" y="104"/>
                  </a:lnTo>
                  <a:lnTo>
                    <a:pt x="202" y="104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7" y="109"/>
                  </a:lnTo>
                  <a:lnTo>
                    <a:pt x="209" y="111"/>
                  </a:lnTo>
                  <a:lnTo>
                    <a:pt x="211" y="112"/>
                  </a:lnTo>
                  <a:lnTo>
                    <a:pt x="209" y="112"/>
                  </a:lnTo>
                  <a:lnTo>
                    <a:pt x="205" y="109"/>
                  </a:lnTo>
                  <a:lnTo>
                    <a:pt x="201" y="106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197" y="105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87" y="99"/>
                  </a:lnTo>
                  <a:lnTo>
                    <a:pt x="177" y="92"/>
                  </a:lnTo>
                  <a:lnTo>
                    <a:pt x="168" y="84"/>
                  </a:lnTo>
                  <a:lnTo>
                    <a:pt x="160" y="79"/>
                  </a:lnTo>
                  <a:lnTo>
                    <a:pt x="161" y="80"/>
                  </a:lnTo>
                  <a:lnTo>
                    <a:pt x="162" y="80"/>
                  </a:lnTo>
                  <a:lnTo>
                    <a:pt x="163" y="81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5"/>
                  </a:lnTo>
                  <a:lnTo>
                    <a:pt x="145" y="72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19" y="59"/>
                  </a:lnTo>
                  <a:lnTo>
                    <a:pt x="92" y="48"/>
                  </a:lnTo>
                  <a:lnTo>
                    <a:pt x="65" y="36"/>
                  </a:lnTo>
                  <a:lnTo>
                    <a:pt x="61" y="35"/>
                  </a:lnTo>
                  <a:lnTo>
                    <a:pt x="53" y="32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24" y="1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0" name="Freeform 174"/>
            <p:cNvSpPr>
              <a:spLocks/>
            </p:cNvSpPr>
            <p:nvPr/>
          </p:nvSpPr>
          <p:spPr bwMode="auto">
            <a:xfrm>
              <a:off x="2956218" y="2655879"/>
              <a:ext cx="395338" cy="4228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7" y="55"/>
                </a:cxn>
                <a:cxn ang="0">
                  <a:pos x="144" y="117"/>
                </a:cxn>
                <a:cxn ang="0">
                  <a:pos x="174" y="151"/>
                </a:cxn>
                <a:cxn ang="0">
                  <a:pos x="221" y="210"/>
                </a:cxn>
                <a:cxn ang="0">
                  <a:pos x="254" y="259"/>
                </a:cxn>
                <a:cxn ang="0">
                  <a:pos x="266" y="281"/>
                </a:cxn>
                <a:cxn ang="0">
                  <a:pos x="270" y="286"/>
                </a:cxn>
                <a:cxn ang="0">
                  <a:pos x="273" y="291"/>
                </a:cxn>
                <a:cxn ang="0">
                  <a:pos x="272" y="291"/>
                </a:cxn>
                <a:cxn ang="0">
                  <a:pos x="260" y="285"/>
                </a:cxn>
                <a:cxn ang="0">
                  <a:pos x="260" y="285"/>
                </a:cxn>
                <a:cxn ang="0">
                  <a:pos x="252" y="276"/>
                </a:cxn>
                <a:cxn ang="0">
                  <a:pos x="234" y="247"/>
                </a:cxn>
                <a:cxn ang="0">
                  <a:pos x="224" y="238"/>
                </a:cxn>
                <a:cxn ang="0">
                  <a:pos x="217" y="229"/>
                </a:cxn>
                <a:cxn ang="0">
                  <a:pos x="210" y="216"/>
                </a:cxn>
                <a:cxn ang="0">
                  <a:pos x="209" y="210"/>
                </a:cxn>
                <a:cxn ang="0">
                  <a:pos x="204" y="199"/>
                </a:cxn>
                <a:cxn ang="0">
                  <a:pos x="198" y="185"/>
                </a:cxn>
                <a:cxn ang="0">
                  <a:pos x="190" y="176"/>
                </a:cxn>
                <a:cxn ang="0">
                  <a:pos x="181" y="165"/>
                </a:cxn>
                <a:cxn ang="0">
                  <a:pos x="172" y="156"/>
                </a:cxn>
                <a:cxn ang="0">
                  <a:pos x="165" y="152"/>
                </a:cxn>
                <a:cxn ang="0">
                  <a:pos x="157" y="150"/>
                </a:cxn>
                <a:cxn ang="0">
                  <a:pos x="148" y="144"/>
                </a:cxn>
                <a:cxn ang="0">
                  <a:pos x="143" y="139"/>
                </a:cxn>
                <a:cxn ang="0">
                  <a:pos x="143" y="137"/>
                </a:cxn>
                <a:cxn ang="0">
                  <a:pos x="147" y="136"/>
                </a:cxn>
                <a:cxn ang="0">
                  <a:pos x="147" y="133"/>
                </a:cxn>
                <a:cxn ang="0">
                  <a:pos x="138" y="125"/>
                </a:cxn>
                <a:cxn ang="0">
                  <a:pos x="133" y="122"/>
                </a:cxn>
                <a:cxn ang="0">
                  <a:pos x="133" y="116"/>
                </a:cxn>
                <a:cxn ang="0">
                  <a:pos x="130" y="114"/>
                </a:cxn>
                <a:cxn ang="0">
                  <a:pos x="131" y="116"/>
                </a:cxn>
                <a:cxn ang="0">
                  <a:pos x="119" y="102"/>
                </a:cxn>
                <a:cxn ang="0">
                  <a:pos x="114" y="97"/>
                </a:cxn>
                <a:cxn ang="0">
                  <a:pos x="103" y="86"/>
                </a:cxn>
                <a:cxn ang="0">
                  <a:pos x="99" y="82"/>
                </a:cxn>
                <a:cxn ang="0">
                  <a:pos x="79" y="64"/>
                </a:cxn>
                <a:cxn ang="0">
                  <a:pos x="67" y="52"/>
                </a:cxn>
                <a:cxn ang="0">
                  <a:pos x="54" y="40"/>
                </a:cxn>
                <a:cxn ang="0">
                  <a:pos x="34" y="28"/>
                </a:cxn>
                <a:cxn ang="0">
                  <a:pos x="23" y="21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14" y="1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26" y="15"/>
                </a:cxn>
                <a:cxn ang="0">
                  <a:pos x="3" y="0"/>
                </a:cxn>
              </a:cxnLst>
              <a:rect l="0" t="0" r="r" b="b"/>
              <a:pathLst>
                <a:path w="273" h="292">
                  <a:moveTo>
                    <a:pt x="3" y="0"/>
                  </a:moveTo>
                  <a:lnTo>
                    <a:pt x="5" y="0"/>
                  </a:lnTo>
                  <a:lnTo>
                    <a:pt x="42" y="26"/>
                  </a:lnTo>
                  <a:lnTo>
                    <a:pt x="77" y="55"/>
                  </a:lnTo>
                  <a:lnTo>
                    <a:pt x="111" y="84"/>
                  </a:lnTo>
                  <a:lnTo>
                    <a:pt x="144" y="117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98" y="180"/>
                  </a:lnTo>
                  <a:lnTo>
                    <a:pt x="221" y="210"/>
                  </a:lnTo>
                  <a:lnTo>
                    <a:pt x="242" y="240"/>
                  </a:lnTo>
                  <a:lnTo>
                    <a:pt x="254" y="259"/>
                  </a:lnTo>
                  <a:lnTo>
                    <a:pt x="265" y="279"/>
                  </a:lnTo>
                  <a:lnTo>
                    <a:pt x="266" y="281"/>
                  </a:lnTo>
                  <a:lnTo>
                    <a:pt x="268" y="284"/>
                  </a:lnTo>
                  <a:lnTo>
                    <a:pt x="270" y="286"/>
                  </a:lnTo>
                  <a:lnTo>
                    <a:pt x="271" y="289"/>
                  </a:lnTo>
                  <a:lnTo>
                    <a:pt x="273" y="291"/>
                  </a:lnTo>
                  <a:lnTo>
                    <a:pt x="273" y="292"/>
                  </a:lnTo>
                  <a:lnTo>
                    <a:pt x="272" y="291"/>
                  </a:lnTo>
                  <a:lnTo>
                    <a:pt x="266" y="288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59" y="285"/>
                  </a:lnTo>
                  <a:lnTo>
                    <a:pt x="252" y="276"/>
                  </a:lnTo>
                  <a:lnTo>
                    <a:pt x="240" y="255"/>
                  </a:lnTo>
                  <a:lnTo>
                    <a:pt x="234" y="247"/>
                  </a:lnTo>
                  <a:lnTo>
                    <a:pt x="229" y="242"/>
                  </a:lnTo>
                  <a:lnTo>
                    <a:pt x="224" y="238"/>
                  </a:lnTo>
                  <a:lnTo>
                    <a:pt x="221" y="233"/>
                  </a:lnTo>
                  <a:lnTo>
                    <a:pt x="217" y="229"/>
                  </a:lnTo>
                  <a:lnTo>
                    <a:pt x="213" y="223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09" y="210"/>
                  </a:lnTo>
                  <a:lnTo>
                    <a:pt x="207" y="206"/>
                  </a:lnTo>
                  <a:lnTo>
                    <a:pt x="204" y="199"/>
                  </a:lnTo>
                  <a:lnTo>
                    <a:pt x="202" y="192"/>
                  </a:lnTo>
                  <a:lnTo>
                    <a:pt x="198" y="185"/>
                  </a:lnTo>
                  <a:lnTo>
                    <a:pt x="195" y="181"/>
                  </a:lnTo>
                  <a:lnTo>
                    <a:pt x="190" y="176"/>
                  </a:lnTo>
                  <a:lnTo>
                    <a:pt x="186" y="171"/>
                  </a:lnTo>
                  <a:lnTo>
                    <a:pt x="181" y="165"/>
                  </a:lnTo>
                  <a:lnTo>
                    <a:pt x="176" y="160"/>
                  </a:lnTo>
                  <a:lnTo>
                    <a:pt x="172" y="156"/>
                  </a:lnTo>
                  <a:lnTo>
                    <a:pt x="169" y="153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3" y="139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5" y="131"/>
                  </a:lnTo>
                  <a:lnTo>
                    <a:pt x="138" y="125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2" y="115"/>
                  </a:lnTo>
                  <a:lnTo>
                    <a:pt x="130" y="114"/>
                  </a:lnTo>
                  <a:lnTo>
                    <a:pt x="131" y="115"/>
                  </a:lnTo>
                  <a:lnTo>
                    <a:pt x="131" y="116"/>
                  </a:lnTo>
                  <a:lnTo>
                    <a:pt x="126" y="109"/>
                  </a:lnTo>
                  <a:lnTo>
                    <a:pt x="119" y="102"/>
                  </a:lnTo>
                  <a:lnTo>
                    <a:pt x="118" y="101"/>
                  </a:lnTo>
                  <a:lnTo>
                    <a:pt x="114" y="97"/>
                  </a:lnTo>
                  <a:lnTo>
                    <a:pt x="108" y="91"/>
                  </a:lnTo>
                  <a:lnTo>
                    <a:pt x="103" y="86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89" y="74"/>
                  </a:lnTo>
                  <a:lnTo>
                    <a:pt x="79" y="64"/>
                  </a:lnTo>
                  <a:lnTo>
                    <a:pt x="73" y="59"/>
                  </a:lnTo>
                  <a:lnTo>
                    <a:pt x="67" y="52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45" y="34"/>
                  </a:lnTo>
                  <a:lnTo>
                    <a:pt x="34" y="28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26" y="15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1" name="Freeform 175"/>
            <p:cNvSpPr>
              <a:spLocks/>
            </p:cNvSpPr>
            <p:nvPr/>
          </p:nvSpPr>
          <p:spPr bwMode="auto">
            <a:xfrm>
              <a:off x="3324042" y="3029495"/>
              <a:ext cx="198393" cy="5893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6" y="40"/>
                </a:cxn>
                <a:cxn ang="0">
                  <a:pos x="48" y="82"/>
                </a:cxn>
                <a:cxn ang="0">
                  <a:pos x="68" y="125"/>
                </a:cxn>
                <a:cxn ang="0">
                  <a:pos x="86" y="169"/>
                </a:cxn>
                <a:cxn ang="0">
                  <a:pos x="101" y="215"/>
                </a:cxn>
                <a:cxn ang="0">
                  <a:pos x="114" y="261"/>
                </a:cxn>
                <a:cxn ang="0">
                  <a:pos x="124" y="309"/>
                </a:cxn>
                <a:cxn ang="0">
                  <a:pos x="132" y="357"/>
                </a:cxn>
                <a:cxn ang="0">
                  <a:pos x="137" y="406"/>
                </a:cxn>
                <a:cxn ang="0">
                  <a:pos x="135" y="407"/>
                </a:cxn>
                <a:cxn ang="0">
                  <a:pos x="128" y="351"/>
                </a:cxn>
                <a:cxn ang="0">
                  <a:pos x="127" y="342"/>
                </a:cxn>
                <a:cxn ang="0">
                  <a:pos x="124" y="334"/>
                </a:cxn>
                <a:cxn ang="0">
                  <a:pos x="122" y="327"/>
                </a:cxn>
                <a:cxn ang="0">
                  <a:pos x="120" y="317"/>
                </a:cxn>
                <a:cxn ang="0">
                  <a:pos x="111" y="276"/>
                </a:cxn>
                <a:cxn ang="0">
                  <a:pos x="100" y="235"/>
                </a:cxn>
                <a:cxn ang="0">
                  <a:pos x="88" y="194"/>
                </a:cxn>
                <a:cxn ang="0">
                  <a:pos x="81" y="173"/>
                </a:cxn>
                <a:cxn ang="0">
                  <a:pos x="74" y="151"/>
                </a:cxn>
                <a:cxn ang="0">
                  <a:pos x="64" y="127"/>
                </a:cxn>
                <a:cxn ang="0">
                  <a:pos x="53" y="104"/>
                </a:cxn>
                <a:cxn ang="0">
                  <a:pos x="38" y="72"/>
                </a:cxn>
                <a:cxn ang="0">
                  <a:pos x="22" y="41"/>
                </a:cxn>
                <a:cxn ang="0">
                  <a:pos x="20" y="38"/>
                </a:cxn>
                <a:cxn ang="0">
                  <a:pos x="19" y="37"/>
                </a:cxn>
                <a:cxn ang="0">
                  <a:pos x="19" y="36"/>
                </a:cxn>
                <a:cxn ang="0">
                  <a:pos x="20" y="37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16" y="27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37" h="407">
                  <a:moveTo>
                    <a:pt x="2" y="0"/>
                  </a:moveTo>
                  <a:lnTo>
                    <a:pt x="26" y="40"/>
                  </a:lnTo>
                  <a:lnTo>
                    <a:pt x="48" y="82"/>
                  </a:lnTo>
                  <a:lnTo>
                    <a:pt x="68" y="125"/>
                  </a:lnTo>
                  <a:lnTo>
                    <a:pt x="86" y="169"/>
                  </a:lnTo>
                  <a:lnTo>
                    <a:pt x="101" y="215"/>
                  </a:lnTo>
                  <a:lnTo>
                    <a:pt x="114" y="261"/>
                  </a:lnTo>
                  <a:lnTo>
                    <a:pt x="124" y="309"/>
                  </a:lnTo>
                  <a:lnTo>
                    <a:pt x="132" y="357"/>
                  </a:lnTo>
                  <a:lnTo>
                    <a:pt x="137" y="406"/>
                  </a:lnTo>
                  <a:lnTo>
                    <a:pt x="135" y="407"/>
                  </a:lnTo>
                  <a:lnTo>
                    <a:pt x="128" y="351"/>
                  </a:lnTo>
                  <a:lnTo>
                    <a:pt x="127" y="342"/>
                  </a:lnTo>
                  <a:lnTo>
                    <a:pt x="124" y="334"/>
                  </a:lnTo>
                  <a:lnTo>
                    <a:pt x="122" y="327"/>
                  </a:lnTo>
                  <a:lnTo>
                    <a:pt x="120" y="317"/>
                  </a:lnTo>
                  <a:lnTo>
                    <a:pt x="111" y="276"/>
                  </a:lnTo>
                  <a:lnTo>
                    <a:pt x="100" y="235"/>
                  </a:lnTo>
                  <a:lnTo>
                    <a:pt x="88" y="194"/>
                  </a:lnTo>
                  <a:lnTo>
                    <a:pt x="81" y="173"/>
                  </a:lnTo>
                  <a:lnTo>
                    <a:pt x="74" y="151"/>
                  </a:lnTo>
                  <a:lnTo>
                    <a:pt x="64" y="127"/>
                  </a:lnTo>
                  <a:lnTo>
                    <a:pt x="53" y="104"/>
                  </a:lnTo>
                  <a:lnTo>
                    <a:pt x="38" y="72"/>
                  </a:lnTo>
                  <a:lnTo>
                    <a:pt x="22" y="41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7"/>
                  </a:lnTo>
                  <a:lnTo>
                    <a:pt x="19" y="32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3" name="Donut 2"/>
          <p:cNvSpPr/>
          <p:nvPr/>
        </p:nvSpPr>
        <p:spPr>
          <a:xfrm>
            <a:off x="511635" y="1980695"/>
            <a:ext cx="3519523" cy="3519523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02" name="Donut 101"/>
          <p:cNvSpPr/>
          <p:nvPr/>
        </p:nvSpPr>
        <p:spPr>
          <a:xfrm>
            <a:off x="320020" y="1805601"/>
            <a:ext cx="3871476" cy="3871476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4114251" y="1463442"/>
            <a:ext cx="7107189" cy="1121796"/>
            <a:chOff x="4113734" y="1462930"/>
            <a:chExt cx="7109040" cy="1122088"/>
          </a:xfrm>
        </p:grpSpPr>
        <p:sp>
          <p:nvSpPr>
            <p:cNvPr id="4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1809998"/>
              <a:ext cx="573637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 smtClean="0"/>
                <a:t>Onsite and remote consulting</a:t>
              </a:r>
              <a:endParaRPr lang="en-US" sz="2399" dirty="0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80486" y="3243971"/>
            <a:ext cx="7033000" cy="1129014"/>
            <a:chOff x="4878898" y="3243971"/>
            <a:chExt cx="7033000" cy="1129014"/>
          </a:xfrm>
        </p:grpSpPr>
        <p:sp>
          <p:nvSpPr>
            <p:cNvPr id="19" name="Rectangle 18"/>
            <p:cNvSpPr/>
            <p:nvPr/>
          </p:nvSpPr>
          <p:spPr>
            <a:xfrm>
              <a:off x="5447627" y="3268786"/>
              <a:ext cx="6464271" cy="110419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74398" y="3606965"/>
              <a:ext cx="4496183" cy="4615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 smtClean="0"/>
                <a:t>Training</a:t>
              </a:r>
              <a:endParaRPr lang="en-US" sz="2399" dirty="0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4878898" y="3243971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8933" y="5014193"/>
            <a:ext cx="7032998" cy="1125634"/>
            <a:chOff x="4097345" y="5014193"/>
            <a:chExt cx="7032998" cy="1125634"/>
          </a:xfrm>
        </p:grpSpPr>
        <p:sp>
          <p:nvSpPr>
            <p:cNvPr id="112" name="Rectangle 111"/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592845" y="5373806"/>
              <a:ext cx="5277737" cy="4615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399" dirty="0" smtClean="0"/>
                <a:t>Sharing documents &amp; materials</a:t>
              </a:r>
              <a:endParaRPr lang="en-US" sz="2399" dirty="0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384686" y="505183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How we do this (International)  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514" y="6305490"/>
            <a:ext cx="1191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roviding consulting support to the </a:t>
            </a:r>
            <a:r>
              <a:rPr lang="en-US" sz="2000" b="1" dirty="0" smtClean="0"/>
              <a:t>University of Amsterdam </a:t>
            </a:r>
            <a:r>
              <a:rPr lang="en-US" sz="2000" dirty="0" smtClean="0"/>
              <a:t>and a nonprofit organization in Rotterdam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9309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USA, this intervention costs $2750 to $3600 per pupil per year.</a:t>
            </a:r>
          </a:p>
          <a:p>
            <a:r>
              <a:rPr lang="en-US" dirty="0" smtClean="0"/>
              <a:t>With the cost of living much less in Mexico and Latin America, we believe these figures can be reduced by 40 to 50%.</a:t>
            </a:r>
          </a:p>
          <a:p>
            <a:r>
              <a:rPr lang="en-US" dirty="0" smtClean="0"/>
              <a:t>We are happy to discuss options with any interested 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9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History of High Dosage Tutoring</a:t>
            </a:r>
            <a:r>
              <a:rPr lang="en-US" sz="4000" dirty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88" y="1371600"/>
            <a:ext cx="8609292" cy="5494421"/>
            <a:chOff x="0" y="1371600"/>
            <a:chExt cx="8661400" cy="552767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1371600"/>
              <a:ext cx="8661400" cy="5527675"/>
            </a:xfrm>
            <a:custGeom>
              <a:avLst/>
              <a:gdLst>
                <a:gd name="T0" fmla="*/ 3413 w 3414"/>
                <a:gd name="T1" fmla="*/ 2170 h 2178"/>
                <a:gd name="T2" fmla="*/ 1832 w 3414"/>
                <a:gd name="T3" fmla="*/ 1121 h 2178"/>
                <a:gd name="T4" fmla="*/ 1340 w 3414"/>
                <a:gd name="T5" fmla="*/ 1124 h 2178"/>
                <a:gd name="T6" fmla="*/ 746 w 3414"/>
                <a:gd name="T7" fmla="*/ 1045 h 2178"/>
                <a:gd name="T8" fmla="*/ 708 w 3414"/>
                <a:gd name="T9" fmla="*/ 983 h 2178"/>
                <a:gd name="T10" fmla="*/ 722 w 3414"/>
                <a:gd name="T11" fmla="*/ 913 h 2178"/>
                <a:gd name="T12" fmla="*/ 765 w 3414"/>
                <a:gd name="T13" fmla="*/ 873 h 2178"/>
                <a:gd name="T14" fmla="*/ 833 w 3414"/>
                <a:gd name="T15" fmla="*/ 837 h 2178"/>
                <a:gd name="T16" fmla="*/ 1150 w 3414"/>
                <a:gd name="T17" fmla="*/ 745 h 2178"/>
                <a:gd name="T18" fmla="*/ 1521 w 3414"/>
                <a:gd name="T19" fmla="*/ 516 h 2178"/>
                <a:gd name="T20" fmla="*/ 1494 w 3414"/>
                <a:gd name="T21" fmla="*/ 320 h 2178"/>
                <a:gd name="T22" fmla="*/ 1110 w 3414"/>
                <a:gd name="T23" fmla="*/ 129 h 2178"/>
                <a:gd name="T24" fmla="*/ 597 w 3414"/>
                <a:gd name="T25" fmla="*/ 43 h 2178"/>
                <a:gd name="T26" fmla="*/ 0 w 3414"/>
                <a:gd name="T27" fmla="*/ 0 h 2178"/>
                <a:gd name="T28" fmla="*/ 0 w 3414"/>
                <a:gd name="T29" fmla="*/ 209 h 2178"/>
                <a:gd name="T30" fmla="*/ 207 w 3414"/>
                <a:gd name="T31" fmla="*/ 220 h 2178"/>
                <a:gd name="T32" fmla="*/ 292 w 3414"/>
                <a:gd name="T33" fmla="*/ 226 h 2178"/>
                <a:gd name="T34" fmla="*/ 567 w 3414"/>
                <a:gd name="T35" fmla="*/ 241 h 2178"/>
                <a:gd name="T36" fmla="*/ 684 w 3414"/>
                <a:gd name="T37" fmla="*/ 249 h 2178"/>
                <a:gd name="T38" fmla="*/ 1013 w 3414"/>
                <a:gd name="T39" fmla="*/ 394 h 2178"/>
                <a:gd name="T40" fmla="*/ 904 w 3414"/>
                <a:gd name="T41" fmla="*/ 523 h 2178"/>
                <a:gd name="T42" fmla="*/ 817 w 3414"/>
                <a:gd name="T43" fmla="*/ 554 h 2178"/>
                <a:gd name="T44" fmla="*/ 117 w 3414"/>
                <a:gd name="T45" fmla="*/ 858 h 2178"/>
                <a:gd name="T46" fmla="*/ 72 w 3414"/>
                <a:gd name="T47" fmla="*/ 920 h 2178"/>
                <a:gd name="T48" fmla="*/ 47 w 3414"/>
                <a:gd name="T49" fmla="*/ 990 h 2178"/>
                <a:gd name="T50" fmla="*/ 52 w 3414"/>
                <a:gd name="T51" fmla="*/ 1121 h 2178"/>
                <a:gd name="T52" fmla="*/ 849 w 3414"/>
                <a:gd name="T53" fmla="*/ 1485 h 2178"/>
                <a:gd name="T54" fmla="*/ 1613 w 3414"/>
                <a:gd name="T55" fmla="*/ 1541 h 2178"/>
                <a:gd name="T56" fmla="*/ 2144 w 3414"/>
                <a:gd name="T57" fmla="*/ 1848 h 2178"/>
                <a:gd name="T58" fmla="*/ 2125 w 3414"/>
                <a:gd name="T59" fmla="*/ 2178 h 2178"/>
                <a:gd name="T60" fmla="*/ 3414 w 3414"/>
                <a:gd name="T61" fmla="*/ 2178 h 2178"/>
                <a:gd name="T62" fmla="*/ 3413 w 3414"/>
                <a:gd name="T63" fmla="*/ 217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14" h="2178">
                  <a:moveTo>
                    <a:pt x="3413" y="2170"/>
                  </a:moveTo>
                  <a:cubicBezTo>
                    <a:pt x="3269" y="1591"/>
                    <a:pt x="2632" y="1151"/>
                    <a:pt x="1832" y="1121"/>
                  </a:cubicBezTo>
                  <a:cubicBezTo>
                    <a:pt x="1670" y="1115"/>
                    <a:pt x="1503" y="1126"/>
                    <a:pt x="1340" y="1124"/>
                  </a:cubicBezTo>
                  <a:cubicBezTo>
                    <a:pt x="1182" y="1123"/>
                    <a:pt x="859" y="1139"/>
                    <a:pt x="746" y="1045"/>
                  </a:cubicBezTo>
                  <a:cubicBezTo>
                    <a:pt x="726" y="1028"/>
                    <a:pt x="713" y="1006"/>
                    <a:pt x="708" y="983"/>
                  </a:cubicBezTo>
                  <a:cubicBezTo>
                    <a:pt x="704" y="960"/>
                    <a:pt x="708" y="935"/>
                    <a:pt x="722" y="913"/>
                  </a:cubicBezTo>
                  <a:cubicBezTo>
                    <a:pt x="731" y="899"/>
                    <a:pt x="746" y="885"/>
                    <a:pt x="765" y="873"/>
                  </a:cubicBezTo>
                  <a:cubicBezTo>
                    <a:pt x="784" y="860"/>
                    <a:pt x="807" y="848"/>
                    <a:pt x="833" y="837"/>
                  </a:cubicBezTo>
                  <a:cubicBezTo>
                    <a:pt x="934" y="793"/>
                    <a:pt x="1075" y="764"/>
                    <a:pt x="1150" y="745"/>
                  </a:cubicBezTo>
                  <a:cubicBezTo>
                    <a:pt x="1308" y="706"/>
                    <a:pt x="1471" y="645"/>
                    <a:pt x="1521" y="516"/>
                  </a:cubicBezTo>
                  <a:cubicBezTo>
                    <a:pt x="1548" y="448"/>
                    <a:pt x="1540" y="377"/>
                    <a:pt x="1494" y="320"/>
                  </a:cubicBezTo>
                  <a:cubicBezTo>
                    <a:pt x="1405" y="209"/>
                    <a:pt x="1242" y="163"/>
                    <a:pt x="1110" y="129"/>
                  </a:cubicBezTo>
                  <a:cubicBezTo>
                    <a:pt x="942" y="86"/>
                    <a:pt x="769" y="62"/>
                    <a:pt x="597" y="43"/>
                  </a:cubicBezTo>
                  <a:cubicBezTo>
                    <a:pt x="398" y="21"/>
                    <a:pt x="200" y="6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3" y="216"/>
                    <a:pt x="134" y="215"/>
                    <a:pt x="207" y="220"/>
                  </a:cubicBezTo>
                  <a:cubicBezTo>
                    <a:pt x="230" y="221"/>
                    <a:pt x="268" y="224"/>
                    <a:pt x="292" y="226"/>
                  </a:cubicBezTo>
                  <a:cubicBezTo>
                    <a:pt x="399" y="230"/>
                    <a:pt x="461" y="236"/>
                    <a:pt x="567" y="241"/>
                  </a:cubicBezTo>
                  <a:cubicBezTo>
                    <a:pt x="585" y="243"/>
                    <a:pt x="660" y="247"/>
                    <a:pt x="684" y="249"/>
                  </a:cubicBezTo>
                  <a:cubicBezTo>
                    <a:pt x="804" y="259"/>
                    <a:pt x="987" y="285"/>
                    <a:pt x="1013" y="394"/>
                  </a:cubicBezTo>
                  <a:cubicBezTo>
                    <a:pt x="1027" y="450"/>
                    <a:pt x="985" y="488"/>
                    <a:pt x="904" y="523"/>
                  </a:cubicBezTo>
                  <a:cubicBezTo>
                    <a:pt x="877" y="535"/>
                    <a:pt x="848" y="545"/>
                    <a:pt x="817" y="554"/>
                  </a:cubicBezTo>
                  <a:cubicBezTo>
                    <a:pt x="575" y="629"/>
                    <a:pt x="293" y="654"/>
                    <a:pt x="117" y="858"/>
                  </a:cubicBezTo>
                  <a:cubicBezTo>
                    <a:pt x="101" y="877"/>
                    <a:pt x="86" y="897"/>
                    <a:pt x="72" y="920"/>
                  </a:cubicBezTo>
                  <a:cubicBezTo>
                    <a:pt x="61" y="942"/>
                    <a:pt x="53" y="965"/>
                    <a:pt x="47" y="990"/>
                  </a:cubicBezTo>
                  <a:cubicBezTo>
                    <a:pt x="37" y="1031"/>
                    <a:pt x="38" y="1075"/>
                    <a:pt x="52" y="1121"/>
                  </a:cubicBezTo>
                  <a:cubicBezTo>
                    <a:pt x="131" y="1375"/>
                    <a:pt x="560" y="1449"/>
                    <a:pt x="849" y="1485"/>
                  </a:cubicBezTo>
                  <a:cubicBezTo>
                    <a:pt x="1101" y="1516"/>
                    <a:pt x="1361" y="1512"/>
                    <a:pt x="1613" y="1541"/>
                  </a:cubicBezTo>
                  <a:cubicBezTo>
                    <a:pt x="1884" y="1572"/>
                    <a:pt x="2086" y="1700"/>
                    <a:pt x="2144" y="1848"/>
                  </a:cubicBezTo>
                  <a:cubicBezTo>
                    <a:pt x="2185" y="1953"/>
                    <a:pt x="2172" y="2070"/>
                    <a:pt x="2125" y="2178"/>
                  </a:cubicBezTo>
                  <a:cubicBezTo>
                    <a:pt x="3414" y="2178"/>
                    <a:pt x="3414" y="2178"/>
                    <a:pt x="3414" y="2178"/>
                  </a:cubicBezTo>
                  <a:cubicBezTo>
                    <a:pt x="3414" y="2176"/>
                    <a:pt x="3413" y="2173"/>
                    <a:pt x="3413" y="21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0" y="1452563"/>
              <a:ext cx="8556625" cy="5446713"/>
            </a:xfrm>
            <a:custGeom>
              <a:avLst/>
              <a:gdLst>
                <a:gd name="T0" fmla="*/ 3261 w 3373"/>
                <a:gd name="T1" fmla="*/ 1875 h 2146"/>
                <a:gd name="T2" fmla="*/ 3165 w 3373"/>
                <a:gd name="T3" fmla="*/ 1736 h 2146"/>
                <a:gd name="T4" fmla="*/ 3059 w 3373"/>
                <a:gd name="T5" fmla="*/ 1619 h 2146"/>
                <a:gd name="T6" fmla="*/ 2870 w 3373"/>
                <a:gd name="T7" fmla="*/ 1463 h 2146"/>
                <a:gd name="T8" fmla="*/ 2702 w 3373"/>
                <a:gd name="T9" fmla="*/ 1359 h 2146"/>
                <a:gd name="T10" fmla="*/ 2492 w 3373"/>
                <a:gd name="T11" fmla="*/ 1263 h 2146"/>
                <a:gd name="T12" fmla="*/ 2259 w 3373"/>
                <a:gd name="T13" fmla="*/ 1189 h 2146"/>
                <a:gd name="T14" fmla="*/ 2044 w 3373"/>
                <a:gd name="T15" fmla="*/ 1145 h 2146"/>
                <a:gd name="T16" fmla="*/ 1824 w 3373"/>
                <a:gd name="T17" fmla="*/ 1123 h 2146"/>
                <a:gd name="T18" fmla="*/ 1631 w 3373"/>
                <a:gd name="T19" fmla="*/ 1121 h 2146"/>
                <a:gd name="T20" fmla="*/ 1404 w 3373"/>
                <a:gd name="T21" fmla="*/ 1125 h 2146"/>
                <a:gd name="T22" fmla="*/ 1340 w 3373"/>
                <a:gd name="T23" fmla="*/ 1126 h 2146"/>
                <a:gd name="T24" fmla="*/ 1141 w 3373"/>
                <a:gd name="T25" fmla="*/ 1126 h 2146"/>
                <a:gd name="T26" fmla="*/ 924 w 3373"/>
                <a:gd name="T27" fmla="*/ 1113 h 2146"/>
                <a:gd name="T28" fmla="*/ 743 w 3373"/>
                <a:gd name="T29" fmla="*/ 1060 h 2146"/>
                <a:gd name="T30" fmla="*/ 709 w 3373"/>
                <a:gd name="T31" fmla="*/ 1036 h 2146"/>
                <a:gd name="T32" fmla="*/ 675 w 3373"/>
                <a:gd name="T33" fmla="*/ 884 h 2146"/>
                <a:gd name="T34" fmla="*/ 779 w 3373"/>
                <a:gd name="T35" fmla="*/ 792 h 2146"/>
                <a:gd name="T36" fmla="*/ 990 w 3373"/>
                <a:gd name="T37" fmla="*/ 718 h 2146"/>
                <a:gd name="T38" fmla="*/ 1196 w 3373"/>
                <a:gd name="T39" fmla="*/ 666 h 2146"/>
                <a:gd name="T40" fmla="*/ 1397 w 3373"/>
                <a:gd name="T41" fmla="*/ 576 h 2146"/>
                <a:gd name="T42" fmla="*/ 1482 w 3373"/>
                <a:gd name="T43" fmla="*/ 469 h 2146"/>
                <a:gd name="T44" fmla="*/ 1420 w 3373"/>
                <a:gd name="T45" fmla="*/ 262 h 2146"/>
                <a:gd name="T46" fmla="*/ 1275 w 3373"/>
                <a:gd name="T47" fmla="*/ 173 h 2146"/>
                <a:gd name="T48" fmla="*/ 1094 w 3373"/>
                <a:gd name="T49" fmla="*/ 119 h 2146"/>
                <a:gd name="T50" fmla="*/ 1008 w 3373"/>
                <a:gd name="T51" fmla="*/ 98 h 2146"/>
                <a:gd name="T52" fmla="*/ 848 w 3373"/>
                <a:gd name="T53" fmla="*/ 72 h 2146"/>
                <a:gd name="T54" fmla="*/ 629 w 3373"/>
                <a:gd name="T55" fmla="*/ 45 h 2146"/>
                <a:gd name="T56" fmla="*/ 409 w 3373"/>
                <a:gd name="T57" fmla="*/ 20 h 2146"/>
                <a:gd name="T58" fmla="*/ 188 w 3373"/>
                <a:gd name="T59" fmla="*/ 3 h 2146"/>
                <a:gd name="T60" fmla="*/ 45 w 3373"/>
                <a:gd name="T61" fmla="*/ 0 h 2146"/>
                <a:gd name="T62" fmla="*/ 62 w 3373"/>
                <a:gd name="T63" fmla="*/ 9 h 2146"/>
                <a:gd name="T64" fmla="*/ 222 w 3373"/>
                <a:gd name="T65" fmla="*/ 14 h 2146"/>
                <a:gd name="T66" fmla="*/ 443 w 3373"/>
                <a:gd name="T67" fmla="*/ 33 h 2146"/>
                <a:gd name="T68" fmla="*/ 663 w 3373"/>
                <a:gd name="T69" fmla="*/ 58 h 2146"/>
                <a:gd name="T70" fmla="*/ 881 w 3373"/>
                <a:gd name="T71" fmla="*/ 87 h 2146"/>
                <a:gd name="T72" fmla="*/ 1024 w 3373"/>
                <a:gd name="T73" fmla="*/ 111 h 2146"/>
                <a:gd name="T74" fmla="*/ 1127 w 3373"/>
                <a:gd name="T75" fmla="*/ 138 h 2146"/>
                <a:gd name="T76" fmla="*/ 1306 w 3373"/>
                <a:gd name="T77" fmla="*/ 198 h 2146"/>
                <a:gd name="T78" fmla="*/ 1462 w 3373"/>
                <a:gd name="T79" fmla="*/ 335 h 2146"/>
                <a:gd name="T80" fmla="*/ 1456 w 3373"/>
                <a:gd name="T81" fmla="*/ 492 h 2146"/>
                <a:gd name="T82" fmla="*/ 1264 w 3373"/>
                <a:gd name="T83" fmla="*/ 629 h 2146"/>
                <a:gd name="T84" fmla="*/ 1072 w 3373"/>
                <a:gd name="T85" fmla="*/ 683 h 2146"/>
                <a:gd name="T86" fmla="*/ 850 w 3373"/>
                <a:gd name="T87" fmla="*/ 745 h 2146"/>
                <a:gd name="T88" fmla="*/ 691 w 3373"/>
                <a:gd name="T89" fmla="*/ 832 h 2146"/>
                <a:gd name="T90" fmla="*/ 686 w 3373"/>
                <a:gd name="T91" fmla="*/ 1029 h 2146"/>
                <a:gd name="T92" fmla="*/ 717 w 3373"/>
                <a:gd name="T93" fmla="*/ 1057 h 2146"/>
                <a:gd name="T94" fmla="*/ 805 w 3373"/>
                <a:gd name="T95" fmla="*/ 1102 h 2146"/>
                <a:gd name="T96" fmla="*/ 1008 w 3373"/>
                <a:gd name="T97" fmla="*/ 1136 h 2146"/>
                <a:gd name="T98" fmla="*/ 1212 w 3373"/>
                <a:gd name="T99" fmla="*/ 1142 h 2146"/>
                <a:gd name="T100" fmla="*/ 1360 w 3373"/>
                <a:gd name="T101" fmla="*/ 1143 h 2146"/>
                <a:gd name="T102" fmla="*/ 1470 w 3373"/>
                <a:gd name="T103" fmla="*/ 1141 h 2146"/>
                <a:gd name="T104" fmla="*/ 1696 w 3373"/>
                <a:gd name="T105" fmla="*/ 1137 h 2146"/>
                <a:gd name="T106" fmla="*/ 1919 w 3373"/>
                <a:gd name="T107" fmla="*/ 1147 h 2146"/>
                <a:gd name="T108" fmla="*/ 2137 w 3373"/>
                <a:gd name="T109" fmla="*/ 1179 h 2146"/>
                <a:gd name="T110" fmla="*/ 2350 w 3373"/>
                <a:gd name="T111" fmla="*/ 1233 h 2146"/>
                <a:gd name="T112" fmla="*/ 2557 w 3373"/>
                <a:gd name="T113" fmla="*/ 1309 h 2146"/>
                <a:gd name="T114" fmla="*/ 2759 w 3373"/>
                <a:gd name="T115" fmla="*/ 1411 h 2146"/>
                <a:gd name="T116" fmla="*/ 2952 w 3373"/>
                <a:gd name="T117" fmla="*/ 1546 h 2146"/>
                <a:gd name="T118" fmla="*/ 3131 w 3373"/>
                <a:gd name="T119" fmla="*/ 1722 h 2146"/>
                <a:gd name="T120" fmla="*/ 3225 w 3373"/>
                <a:gd name="T121" fmla="*/ 1851 h 2146"/>
                <a:gd name="T122" fmla="*/ 3338 w 3373"/>
                <a:gd name="T123" fmla="*/ 2097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3" h="2146">
                  <a:moveTo>
                    <a:pt x="3365" y="2116"/>
                  </a:moveTo>
                  <a:cubicBezTo>
                    <a:pt x="3363" y="2109"/>
                    <a:pt x="3361" y="2102"/>
                    <a:pt x="3359" y="2095"/>
                  </a:cubicBezTo>
                  <a:cubicBezTo>
                    <a:pt x="3355" y="2083"/>
                    <a:pt x="3351" y="2070"/>
                    <a:pt x="3347" y="2058"/>
                  </a:cubicBezTo>
                  <a:cubicBezTo>
                    <a:pt x="3340" y="2041"/>
                    <a:pt x="3334" y="2023"/>
                    <a:pt x="3327" y="2006"/>
                  </a:cubicBezTo>
                  <a:cubicBezTo>
                    <a:pt x="3321" y="1993"/>
                    <a:pt x="3315" y="1980"/>
                    <a:pt x="3309" y="1967"/>
                  </a:cubicBezTo>
                  <a:cubicBezTo>
                    <a:pt x="3308" y="1964"/>
                    <a:pt x="3307" y="1961"/>
                    <a:pt x="3306" y="1959"/>
                  </a:cubicBezTo>
                  <a:cubicBezTo>
                    <a:pt x="3299" y="1944"/>
                    <a:pt x="3291" y="1930"/>
                    <a:pt x="3284" y="1915"/>
                  </a:cubicBezTo>
                  <a:cubicBezTo>
                    <a:pt x="3276" y="1902"/>
                    <a:pt x="3269" y="1888"/>
                    <a:pt x="3261" y="1875"/>
                  </a:cubicBezTo>
                  <a:cubicBezTo>
                    <a:pt x="3255" y="1865"/>
                    <a:pt x="3250" y="1855"/>
                    <a:pt x="3244" y="1846"/>
                  </a:cubicBezTo>
                  <a:cubicBezTo>
                    <a:pt x="3242" y="1843"/>
                    <a:pt x="3240" y="1840"/>
                    <a:pt x="3238" y="1837"/>
                  </a:cubicBezTo>
                  <a:cubicBezTo>
                    <a:pt x="3234" y="1830"/>
                    <a:pt x="3229" y="1824"/>
                    <a:pt x="3225" y="1817"/>
                  </a:cubicBezTo>
                  <a:cubicBezTo>
                    <a:pt x="3221" y="1812"/>
                    <a:pt x="3218" y="1807"/>
                    <a:pt x="3214" y="1801"/>
                  </a:cubicBezTo>
                  <a:cubicBezTo>
                    <a:pt x="3211" y="1797"/>
                    <a:pt x="3208" y="1793"/>
                    <a:pt x="3205" y="1789"/>
                  </a:cubicBezTo>
                  <a:cubicBezTo>
                    <a:pt x="3200" y="1782"/>
                    <a:pt x="3195" y="1775"/>
                    <a:pt x="3190" y="1768"/>
                  </a:cubicBezTo>
                  <a:cubicBezTo>
                    <a:pt x="3188" y="1766"/>
                    <a:pt x="3186" y="1763"/>
                    <a:pt x="3185" y="1761"/>
                  </a:cubicBezTo>
                  <a:cubicBezTo>
                    <a:pt x="3178" y="1753"/>
                    <a:pt x="3172" y="1744"/>
                    <a:pt x="3165" y="1736"/>
                  </a:cubicBezTo>
                  <a:cubicBezTo>
                    <a:pt x="3165" y="1735"/>
                    <a:pt x="3164" y="1735"/>
                    <a:pt x="3164" y="1734"/>
                  </a:cubicBezTo>
                  <a:cubicBezTo>
                    <a:pt x="3156" y="1724"/>
                    <a:pt x="3148" y="1715"/>
                    <a:pt x="3140" y="1706"/>
                  </a:cubicBezTo>
                  <a:cubicBezTo>
                    <a:pt x="3132" y="1696"/>
                    <a:pt x="3123" y="1686"/>
                    <a:pt x="3115" y="1677"/>
                  </a:cubicBezTo>
                  <a:cubicBezTo>
                    <a:pt x="3106" y="1667"/>
                    <a:pt x="3098" y="1658"/>
                    <a:pt x="3089" y="1649"/>
                  </a:cubicBezTo>
                  <a:cubicBezTo>
                    <a:pt x="3083" y="1643"/>
                    <a:pt x="3078" y="1638"/>
                    <a:pt x="3072" y="1632"/>
                  </a:cubicBezTo>
                  <a:cubicBezTo>
                    <a:pt x="3071" y="1631"/>
                    <a:pt x="3070" y="1630"/>
                    <a:pt x="3070" y="1630"/>
                  </a:cubicBezTo>
                  <a:cubicBezTo>
                    <a:pt x="3069" y="1629"/>
                    <a:pt x="3068" y="1628"/>
                    <a:pt x="3068" y="1628"/>
                  </a:cubicBezTo>
                  <a:cubicBezTo>
                    <a:pt x="3065" y="1625"/>
                    <a:pt x="3062" y="1622"/>
                    <a:pt x="3059" y="1619"/>
                  </a:cubicBezTo>
                  <a:cubicBezTo>
                    <a:pt x="3050" y="1610"/>
                    <a:pt x="3041" y="1602"/>
                    <a:pt x="3033" y="1594"/>
                  </a:cubicBezTo>
                  <a:cubicBezTo>
                    <a:pt x="3024" y="1586"/>
                    <a:pt x="3015" y="1578"/>
                    <a:pt x="3006" y="1570"/>
                  </a:cubicBezTo>
                  <a:cubicBezTo>
                    <a:pt x="2997" y="1562"/>
                    <a:pt x="2988" y="1554"/>
                    <a:pt x="2979" y="1547"/>
                  </a:cubicBezTo>
                  <a:cubicBezTo>
                    <a:pt x="2975" y="1543"/>
                    <a:pt x="2971" y="1539"/>
                    <a:pt x="2966" y="1535"/>
                  </a:cubicBezTo>
                  <a:cubicBezTo>
                    <a:pt x="2962" y="1532"/>
                    <a:pt x="2957" y="1528"/>
                    <a:pt x="2952" y="1524"/>
                  </a:cubicBezTo>
                  <a:cubicBezTo>
                    <a:pt x="2943" y="1517"/>
                    <a:pt x="2934" y="1510"/>
                    <a:pt x="2925" y="1503"/>
                  </a:cubicBezTo>
                  <a:cubicBezTo>
                    <a:pt x="2916" y="1496"/>
                    <a:pt x="2907" y="1489"/>
                    <a:pt x="2898" y="1483"/>
                  </a:cubicBezTo>
                  <a:cubicBezTo>
                    <a:pt x="2889" y="1476"/>
                    <a:pt x="2880" y="1469"/>
                    <a:pt x="2870" y="1463"/>
                  </a:cubicBezTo>
                  <a:cubicBezTo>
                    <a:pt x="2866" y="1460"/>
                    <a:pt x="2861" y="1456"/>
                    <a:pt x="2856" y="1453"/>
                  </a:cubicBezTo>
                  <a:cubicBezTo>
                    <a:pt x="2852" y="1450"/>
                    <a:pt x="2847" y="1447"/>
                    <a:pt x="2843" y="1444"/>
                  </a:cubicBezTo>
                  <a:cubicBezTo>
                    <a:pt x="2833" y="1438"/>
                    <a:pt x="2824" y="1432"/>
                    <a:pt x="2815" y="1426"/>
                  </a:cubicBezTo>
                  <a:cubicBezTo>
                    <a:pt x="2805" y="1420"/>
                    <a:pt x="2796" y="1414"/>
                    <a:pt x="2787" y="1408"/>
                  </a:cubicBezTo>
                  <a:cubicBezTo>
                    <a:pt x="2777" y="1402"/>
                    <a:pt x="2768" y="1397"/>
                    <a:pt x="2758" y="1391"/>
                  </a:cubicBezTo>
                  <a:cubicBezTo>
                    <a:pt x="2752" y="1388"/>
                    <a:pt x="2746" y="1384"/>
                    <a:pt x="2740" y="1380"/>
                  </a:cubicBezTo>
                  <a:cubicBezTo>
                    <a:pt x="2737" y="1378"/>
                    <a:pt x="2733" y="1377"/>
                    <a:pt x="2730" y="1375"/>
                  </a:cubicBezTo>
                  <a:cubicBezTo>
                    <a:pt x="2721" y="1370"/>
                    <a:pt x="2711" y="1364"/>
                    <a:pt x="2702" y="1359"/>
                  </a:cubicBezTo>
                  <a:cubicBezTo>
                    <a:pt x="2692" y="1354"/>
                    <a:pt x="2682" y="1349"/>
                    <a:pt x="2673" y="1344"/>
                  </a:cubicBezTo>
                  <a:cubicBezTo>
                    <a:pt x="2663" y="1339"/>
                    <a:pt x="2654" y="1334"/>
                    <a:pt x="2644" y="1330"/>
                  </a:cubicBezTo>
                  <a:cubicBezTo>
                    <a:pt x="2635" y="1325"/>
                    <a:pt x="2625" y="1320"/>
                    <a:pt x="2615" y="1316"/>
                  </a:cubicBezTo>
                  <a:cubicBezTo>
                    <a:pt x="2606" y="1311"/>
                    <a:pt x="2596" y="1307"/>
                    <a:pt x="2586" y="1302"/>
                  </a:cubicBezTo>
                  <a:cubicBezTo>
                    <a:pt x="2576" y="1298"/>
                    <a:pt x="2567" y="1294"/>
                    <a:pt x="2557" y="1290"/>
                  </a:cubicBezTo>
                  <a:cubicBezTo>
                    <a:pt x="2547" y="1285"/>
                    <a:pt x="2537" y="1281"/>
                    <a:pt x="2528" y="1277"/>
                  </a:cubicBezTo>
                  <a:cubicBezTo>
                    <a:pt x="2518" y="1273"/>
                    <a:pt x="2508" y="1269"/>
                    <a:pt x="2498" y="1266"/>
                  </a:cubicBezTo>
                  <a:cubicBezTo>
                    <a:pt x="2496" y="1265"/>
                    <a:pt x="2494" y="1264"/>
                    <a:pt x="2492" y="1263"/>
                  </a:cubicBezTo>
                  <a:cubicBezTo>
                    <a:pt x="2484" y="1260"/>
                    <a:pt x="2476" y="1257"/>
                    <a:pt x="2469" y="1254"/>
                  </a:cubicBezTo>
                  <a:cubicBezTo>
                    <a:pt x="2459" y="1251"/>
                    <a:pt x="2449" y="1247"/>
                    <a:pt x="2439" y="1244"/>
                  </a:cubicBezTo>
                  <a:cubicBezTo>
                    <a:pt x="2429" y="1240"/>
                    <a:pt x="2419" y="1237"/>
                    <a:pt x="2409" y="1233"/>
                  </a:cubicBezTo>
                  <a:cubicBezTo>
                    <a:pt x="2399" y="1230"/>
                    <a:pt x="2389" y="1227"/>
                    <a:pt x="2379" y="1223"/>
                  </a:cubicBezTo>
                  <a:cubicBezTo>
                    <a:pt x="2369" y="1220"/>
                    <a:pt x="2359" y="1217"/>
                    <a:pt x="2349" y="1214"/>
                  </a:cubicBezTo>
                  <a:cubicBezTo>
                    <a:pt x="2339" y="1211"/>
                    <a:pt x="2329" y="1208"/>
                    <a:pt x="2319" y="1205"/>
                  </a:cubicBezTo>
                  <a:cubicBezTo>
                    <a:pt x="2309" y="1202"/>
                    <a:pt x="2299" y="1200"/>
                    <a:pt x="2289" y="1197"/>
                  </a:cubicBezTo>
                  <a:cubicBezTo>
                    <a:pt x="2279" y="1194"/>
                    <a:pt x="2269" y="1191"/>
                    <a:pt x="2259" y="1189"/>
                  </a:cubicBezTo>
                  <a:cubicBezTo>
                    <a:pt x="2249" y="1186"/>
                    <a:pt x="2240" y="1184"/>
                    <a:pt x="2230" y="1182"/>
                  </a:cubicBezTo>
                  <a:cubicBezTo>
                    <a:pt x="2230" y="1182"/>
                    <a:pt x="2229" y="1181"/>
                    <a:pt x="2228" y="1181"/>
                  </a:cubicBezTo>
                  <a:cubicBezTo>
                    <a:pt x="2218" y="1179"/>
                    <a:pt x="2208" y="1176"/>
                    <a:pt x="2198" y="1174"/>
                  </a:cubicBezTo>
                  <a:cubicBezTo>
                    <a:pt x="2188" y="1172"/>
                    <a:pt x="2177" y="1170"/>
                    <a:pt x="2167" y="1168"/>
                  </a:cubicBezTo>
                  <a:cubicBezTo>
                    <a:pt x="2157" y="1165"/>
                    <a:pt x="2147" y="1163"/>
                    <a:pt x="2136" y="1161"/>
                  </a:cubicBezTo>
                  <a:cubicBezTo>
                    <a:pt x="2126" y="1159"/>
                    <a:pt x="2116" y="1157"/>
                    <a:pt x="2106" y="1156"/>
                  </a:cubicBezTo>
                  <a:cubicBezTo>
                    <a:pt x="2095" y="1154"/>
                    <a:pt x="2085" y="1152"/>
                    <a:pt x="2075" y="1150"/>
                  </a:cubicBezTo>
                  <a:cubicBezTo>
                    <a:pt x="2064" y="1149"/>
                    <a:pt x="2054" y="1147"/>
                    <a:pt x="2044" y="1145"/>
                  </a:cubicBezTo>
                  <a:cubicBezTo>
                    <a:pt x="2033" y="1144"/>
                    <a:pt x="2023" y="1142"/>
                    <a:pt x="2012" y="1141"/>
                  </a:cubicBezTo>
                  <a:cubicBezTo>
                    <a:pt x="2002" y="1139"/>
                    <a:pt x="1992" y="1138"/>
                    <a:pt x="1981" y="1137"/>
                  </a:cubicBezTo>
                  <a:cubicBezTo>
                    <a:pt x="1974" y="1136"/>
                    <a:pt x="1968" y="1135"/>
                    <a:pt x="1961" y="1134"/>
                  </a:cubicBezTo>
                  <a:cubicBezTo>
                    <a:pt x="1957" y="1134"/>
                    <a:pt x="1953" y="1134"/>
                    <a:pt x="1950" y="1133"/>
                  </a:cubicBezTo>
                  <a:cubicBezTo>
                    <a:pt x="1939" y="1132"/>
                    <a:pt x="1929" y="1131"/>
                    <a:pt x="1918" y="1130"/>
                  </a:cubicBezTo>
                  <a:cubicBezTo>
                    <a:pt x="1908" y="1129"/>
                    <a:pt x="1897" y="1128"/>
                    <a:pt x="1887" y="1127"/>
                  </a:cubicBezTo>
                  <a:cubicBezTo>
                    <a:pt x="1876" y="1126"/>
                    <a:pt x="1866" y="1125"/>
                    <a:pt x="1855" y="1125"/>
                  </a:cubicBezTo>
                  <a:cubicBezTo>
                    <a:pt x="1845" y="1124"/>
                    <a:pt x="1835" y="1123"/>
                    <a:pt x="1824" y="1123"/>
                  </a:cubicBezTo>
                  <a:cubicBezTo>
                    <a:pt x="1824" y="1123"/>
                    <a:pt x="1824" y="1123"/>
                    <a:pt x="1823" y="1123"/>
                  </a:cubicBezTo>
                  <a:cubicBezTo>
                    <a:pt x="1813" y="1122"/>
                    <a:pt x="1802" y="1122"/>
                    <a:pt x="1792" y="1121"/>
                  </a:cubicBezTo>
                  <a:cubicBezTo>
                    <a:pt x="1781" y="1121"/>
                    <a:pt x="1770" y="1121"/>
                    <a:pt x="1760" y="1120"/>
                  </a:cubicBezTo>
                  <a:cubicBezTo>
                    <a:pt x="1749" y="1120"/>
                    <a:pt x="1738" y="1120"/>
                    <a:pt x="1727" y="1120"/>
                  </a:cubicBezTo>
                  <a:cubicBezTo>
                    <a:pt x="1717" y="1120"/>
                    <a:pt x="1706" y="1120"/>
                    <a:pt x="1695" y="1120"/>
                  </a:cubicBezTo>
                  <a:cubicBezTo>
                    <a:pt x="1693" y="1120"/>
                    <a:pt x="1690" y="1120"/>
                    <a:pt x="1687" y="1120"/>
                  </a:cubicBezTo>
                  <a:cubicBezTo>
                    <a:pt x="1663" y="1120"/>
                    <a:pt x="1663" y="1120"/>
                    <a:pt x="1663" y="1120"/>
                  </a:cubicBezTo>
                  <a:cubicBezTo>
                    <a:pt x="1631" y="1121"/>
                    <a:pt x="1631" y="1121"/>
                    <a:pt x="1631" y="1121"/>
                  </a:cubicBezTo>
                  <a:cubicBezTo>
                    <a:pt x="1598" y="1121"/>
                    <a:pt x="1598" y="1121"/>
                    <a:pt x="1598" y="1121"/>
                  </a:cubicBezTo>
                  <a:cubicBezTo>
                    <a:pt x="1566" y="1122"/>
                    <a:pt x="1566" y="1122"/>
                    <a:pt x="1566" y="1122"/>
                  </a:cubicBezTo>
                  <a:cubicBezTo>
                    <a:pt x="1534" y="1123"/>
                    <a:pt x="1534" y="1123"/>
                    <a:pt x="1534" y="1123"/>
                  </a:cubicBezTo>
                  <a:cubicBezTo>
                    <a:pt x="1501" y="1123"/>
                    <a:pt x="1501" y="1123"/>
                    <a:pt x="1501" y="1123"/>
                  </a:cubicBezTo>
                  <a:cubicBezTo>
                    <a:pt x="1469" y="1124"/>
                    <a:pt x="1469" y="1124"/>
                    <a:pt x="1469" y="1124"/>
                  </a:cubicBezTo>
                  <a:cubicBezTo>
                    <a:pt x="1437" y="1125"/>
                    <a:pt x="1437" y="1125"/>
                    <a:pt x="1437" y="1125"/>
                  </a:cubicBezTo>
                  <a:cubicBezTo>
                    <a:pt x="1414" y="1125"/>
                    <a:pt x="1414" y="1125"/>
                    <a:pt x="1414" y="1125"/>
                  </a:cubicBezTo>
                  <a:cubicBezTo>
                    <a:pt x="1404" y="1125"/>
                    <a:pt x="1404" y="1125"/>
                    <a:pt x="1404" y="1125"/>
                  </a:cubicBezTo>
                  <a:cubicBezTo>
                    <a:pt x="1380" y="1126"/>
                    <a:pt x="1380" y="1126"/>
                    <a:pt x="1380" y="1126"/>
                  </a:cubicBezTo>
                  <a:cubicBezTo>
                    <a:pt x="1372" y="1126"/>
                    <a:pt x="1372" y="1126"/>
                    <a:pt x="1372" y="1126"/>
                  </a:cubicBezTo>
                  <a:cubicBezTo>
                    <a:pt x="1363" y="1126"/>
                    <a:pt x="1363" y="1126"/>
                    <a:pt x="1363" y="1126"/>
                  </a:cubicBezTo>
                  <a:cubicBezTo>
                    <a:pt x="1359" y="1126"/>
                    <a:pt x="1359" y="1126"/>
                    <a:pt x="1359" y="1126"/>
                  </a:cubicBezTo>
                  <a:cubicBezTo>
                    <a:pt x="1357" y="1126"/>
                    <a:pt x="1357" y="1126"/>
                    <a:pt x="1357" y="1126"/>
                  </a:cubicBezTo>
                  <a:cubicBezTo>
                    <a:pt x="1354" y="1126"/>
                    <a:pt x="1354" y="1126"/>
                    <a:pt x="1354" y="1126"/>
                  </a:cubicBezTo>
                  <a:cubicBezTo>
                    <a:pt x="1346" y="1126"/>
                    <a:pt x="1346" y="1126"/>
                    <a:pt x="1346" y="1126"/>
                  </a:cubicBezTo>
                  <a:cubicBezTo>
                    <a:pt x="1344" y="1126"/>
                    <a:pt x="1342" y="1126"/>
                    <a:pt x="1340" y="1126"/>
                  </a:cubicBezTo>
                  <a:cubicBezTo>
                    <a:pt x="1329" y="1126"/>
                    <a:pt x="1318" y="1126"/>
                    <a:pt x="1307" y="1126"/>
                  </a:cubicBezTo>
                  <a:cubicBezTo>
                    <a:pt x="1297" y="1126"/>
                    <a:pt x="1287" y="1126"/>
                    <a:pt x="1277" y="1126"/>
                  </a:cubicBezTo>
                  <a:cubicBezTo>
                    <a:pt x="1277" y="1126"/>
                    <a:pt x="1276" y="1126"/>
                    <a:pt x="1275" y="1126"/>
                  </a:cubicBezTo>
                  <a:cubicBezTo>
                    <a:pt x="1264" y="1126"/>
                    <a:pt x="1254" y="1126"/>
                    <a:pt x="1243" y="1126"/>
                  </a:cubicBezTo>
                  <a:cubicBezTo>
                    <a:pt x="1232" y="1126"/>
                    <a:pt x="1221" y="1126"/>
                    <a:pt x="1211" y="1126"/>
                  </a:cubicBezTo>
                  <a:cubicBezTo>
                    <a:pt x="1200" y="1126"/>
                    <a:pt x="1189" y="1126"/>
                    <a:pt x="1178" y="1126"/>
                  </a:cubicBezTo>
                  <a:cubicBezTo>
                    <a:pt x="1168" y="1126"/>
                    <a:pt x="1157" y="1126"/>
                    <a:pt x="1146" y="1126"/>
                  </a:cubicBezTo>
                  <a:cubicBezTo>
                    <a:pt x="1145" y="1126"/>
                    <a:pt x="1143" y="1126"/>
                    <a:pt x="1141" y="1126"/>
                  </a:cubicBezTo>
                  <a:cubicBezTo>
                    <a:pt x="1132" y="1126"/>
                    <a:pt x="1123" y="1126"/>
                    <a:pt x="1114" y="1125"/>
                  </a:cubicBezTo>
                  <a:cubicBezTo>
                    <a:pt x="1104" y="1125"/>
                    <a:pt x="1093" y="1125"/>
                    <a:pt x="1082" y="1125"/>
                  </a:cubicBezTo>
                  <a:cubicBezTo>
                    <a:pt x="1072" y="1124"/>
                    <a:pt x="1061" y="1124"/>
                    <a:pt x="1050" y="1123"/>
                  </a:cubicBezTo>
                  <a:cubicBezTo>
                    <a:pt x="1040" y="1123"/>
                    <a:pt x="1029" y="1122"/>
                    <a:pt x="1019" y="1122"/>
                  </a:cubicBezTo>
                  <a:cubicBezTo>
                    <a:pt x="1014" y="1121"/>
                    <a:pt x="1009" y="1121"/>
                    <a:pt x="1005" y="1121"/>
                  </a:cubicBezTo>
                  <a:cubicBezTo>
                    <a:pt x="999" y="1120"/>
                    <a:pt x="993" y="1120"/>
                    <a:pt x="987" y="1119"/>
                  </a:cubicBezTo>
                  <a:cubicBezTo>
                    <a:pt x="976" y="1118"/>
                    <a:pt x="966" y="1117"/>
                    <a:pt x="955" y="1116"/>
                  </a:cubicBezTo>
                  <a:cubicBezTo>
                    <a:pt x="945" y="1115"/>
                    <a:pt x="934" y="1114"/>
                    <a:pt x="924" y="1113"/>
                  </a:cubicBezTo>
                  <a:cubicBezTo>
                    <a:pt x="914" y="1111"/>
                    <a:pt x="903" y="1110"/>
                    <a:pt x="893" y="1108"/>
                  </a:cubicBezTo>
                  <a:cubicBezTo>
                    <a:pt x="885" y="1107"/>
                    <a:pt x="878" y="1105"/>
                    <a:pt x="870" y="1104"/>
                  </a:cubicBezTo>
                  <a:cubicBezTo>
                    <a:pt x="867" y="1103"/>
                    <a:pt x="865" y="1103"/>
                    <a:pt x="862" y="1102"/>
                  </a:cubicBezTo>
                  <a:cubicBezTo>
                    <a:pt x="852" y="1100"/>
                    <a:pt x="842" y="1097"/>
                    <a:pt x="832" y="1095"/>
                  </a:cubicBezTo>
                  <a:cubicBezTo>
                    <a:pt x="823" y="1092"/>
                    <a:pt x="814" y="1090"/>
                    <a:pt x="805" y="1087"/>
                  </a:cubicBezTo>
                  <a:cubicBezTo>
                    <a:pt x="804" y="1087"/>
                    <a:pt x="803" y="1086"/>
                    <a:pt x="802" y="1086"/>
                  </a:cubicBezTo>
                  <a:cubicBezTo>
                    <a:pt x="792" y="1082"/>
                    <a:pt x="782" y="1079"/>
                    <a:pt x="772" y="1075"/>
                  </a:cubicBezTo>
                  <a:cubicBezTo>
                    <a:pt x="762" y="1070"/>
                    <a:pt x="752" y="1066"/>
                    <a:pt x="743" y="1060"/>
                  </a:cubicBezTo>
                  <a:cubicBezTo>
                    <a:pt x="743" y="1060"/>
                    <a:pt x="743" y="1060"/>
                    <a:pt x="743" y="1060"/>
                  </a:cubicBezTo>
                  <a:cubicBezTo>
                    <a:pt x="741" y="1059"/>
                    <a:pt x="738" y="1058"/>
                    <a:pt x="736" y="1056"/>
                  </a:cubicBezTo>
                  <a:cubicBezTo>
                    <a:pt x="734" y="1055"/>
                    <a:pt x="731" y="1053"/>
                    <a:pt x="729" y="1052"/>
                  </a:cubicBezTo>
                  <a:cubicBezTo>
                    <a:pt x="722" y="1047"/>
                    <a:pt x="722" y="1047"/>
                    <a:pt x="722" y="1047"/>
                  </a:cubicBezTo>
                  <a:cubicBezTo>
                    <a:pt x="720" y="1045"/>
                    <a:pt x="718" y="1043"/>
                    <a:pt x="715" y="1042"/>
                  </a:cubicBezTo>
                  <a:cubicBezTo>
                    <a:pt x="715" y="1042"/>
                    <a:pt x="715" y="1042"/>
                    <a:pt x="715" y="1042"/>
                  </a:cubicBezTo>
                  <a:cubicBezTo>
                    <a:pt x="712" y="1039"/>
                    <a:pt x="712" y="1039"/>
                    <a:pt x="712" y="1039"/>
                  </a:cubicBezTo>
                  <a:cubicBezTo>
                    <a:pt x="709" y="1036"/>
                    <a:pt x="709" y="1036"/>
                    <a:pt x="709" y="1036"/>
                  </a:cubicBezTo>
                  <a:cubicBezTo>
                    <a:pt x="704" y="1032"/>
                    <a:pt x="704" y="1032"/>
                    <a:pt x="704" y="1032"/>
                  </a:cubicBezTo>
                  <a:cubicBezTo>
                    <a:pt x="703" y="1031"/>
                    <a:pt x="702" y="1030"/>
                    <a:pt x="701" y="1029"/>
                  </a:cubicBezTo>
                  <a:cubicBezTo>
                    <a:pt x="700" y="1027"/>
                    <a:pt x="698" y="1025"/>
                    <a:pt x="696" y="1023"/>
                  </a:cubicBezTo>
                  <a:cubicBezTo>
                    <a:pt x="695" y="1022"/>
                    <a:pt x="694" y="1020"/>
                    <a:pt x="693" y="1019"/>
                  </a:cubicBezTo>
                  <a:cubicBezTo>
                    <a:pt x="684" y="1007"/>
                    <a:pt x="676" y="993"/>
                    <a:pt x="671" y="978"/>
                  </a:cubicBezTo>
                  <a:cubicBezTo>
                    <a:pt x="670" y="973"/>
                    <a:pt x="668" y="969"/>
                    <a:pt x="667" y="964"/>
                  </a:cubicBezTo>
                  <a:cubicBezTo>
                    <a:pt x="662" y="943"/>
                    <a:pt x="663" y="920"/>
                    <a:pt x="669" y="899"/>
                  </a:cubicBezTo>
                  <a:cubicBezTo>
                    <a:pt x="671" y="894"/>
                    <a:pt x="673" y="889"/>
                    <a:pt x="675" y="884"/>
                  </a:cubicBezTo>
                  <a:cubicBezTo>
                    <a:pt x="676" y="882"/>
                    <a:pt x="677" y="879"/>
                    <a:pt x="678" y="877"/>
                  </a:cubicBezTo>
                  <a:cubicBezTo>
                    <a:pt x="683" y="869"/>
                    <a:pt x="683" y="869"/>
                    <a:pt x="683" y="869"/>
                  </a:cubicBezTo>
                  <a:cubicBezTo>
                    <a:pt x="688" y="860"/>
                    <a:pt x="695" y="852"/>
                    <a:pt x="703" y="844"/>
                  </a:cubicBezTo>
                  <a:cubicBezTo>
                    <a:pt x="703" y="844"/>
                    <a:pt x="703" y="844"/>
                    <a:pt x="703" y="844"/>
                  </a:cubicBezTo>
                  <a:cubicBezTo>
                    <a:pt x="711" y="836"/>
                    <a:pt x="719" y="829"/>
                    <a:pt x="728" y="822"/>
                  </a:cubicBezTo>
                  <a:cubicBezTo>
                    <a:pt x="733" y="819"/>
                    <a:pt x="737" y="816"/>
                    <a:pt x="742" y="813"/>
                  </a:cubicBezTo>
                  <a:cubicBezTo>
                    <a:pt x="747" y="810"/>
                    <a:pt x="752" y="807"/>
                    <a:pt x="756" y="804"/>
                  </a:cubicBezTo>
                  <a:cubicBezTo>
                    <a:pt x="764" y="800"/>
                    <a:pt x="772" y="796"/>
                    <a:pt x="779" y="792"/>
                  </a:cubicBezTo>
                  <a:cubicBezTo>
                    <a:pt x="791" y="786"/>
                    <a:pt x="803" y="780"/>
                    <a:pt x="815" y="775"/>
                  </a:cubicBezTo>
                  <a:cubicBezTo>
                    <a:pt x="816" y="775"/>
                    <a:pt x="817" y="775"/>
                    <a:pt x="817" y="774"/>
                  </a:cubicBezTo>
                  <a:cubicBezTo>
                    <a:pt x="828" y="770"/>
                    <a:pt x="840" y="765"/>
                    <a:pt x="851" y="761"/>
                  </a:cubicBezTo>
                  <a:cubicBezTo>
                    <a:pt x="863" y="757"/>
                    <a:pt x="874" y="753"/>
                    <a:pt x="886" y="749"/>
                  </a:cubicBezTo>
                  <a:cubicBezTo>
                    <a:pt x="898" y="745"/>
                    <a:pt x="909" y="741"/>
                    <a:pt x="921" y="738"/>
                  </a:cubicBezTo>
                  <a:cubicBezTo>
                    <a:pt x="929" y="735"/>
                    <a:pt x="938" y="733"/>
                    <a:pt x="946" y="730"/>
                  </a:cubicBezTo>
                  <a:cubicBezTo>
                    <a:pt x="949" y="730"/>
                    <a:pt x="952" y="729"/>
                    <a:pt x="955" y="728"/>
                  </a:cubicBezTo>
                  <a:cubicBezTo>
                    <a:pt x="967" y="725"/>
                    <a:pt x="978" y="721"/>
                    <a:pt x="990" y="718"/>
                  </a:cubicBezTo>
                  <a:cubicBezTo>
                    <a:pt x="1001" y="715"/>
                    <a:pt x="1013" y="712"/>
                    <a:pt x="1024" y="710"/>
                  </a:cubicBezTo>
                  <a:cubicBezTo>
                    <a:pt x="1036" y="707"/>
                    <a:pt x="1047" y="704"/>
                    <a:pt x="1058" y="701"/>
                  </a:cubicBezTo>
                  <a:cubicBezTo>
                    <a:pt x="1065" y="699"/>
                    <a:pt x="1071" y="698"/>
                    <a:pt x="1078" y="696"/>
                  </a:cubicBezTo>
                  <a:cubicBezTo>
                    <a:pt x="1083" y="695"/>
                    <a:pt x="1088" y="694"/>
                    <a:pt x="1093" y="693"/>
                  </a:cubicBezTo>
                  <a:cubicBezTo>
                    <a:pt x="1104" y="690"/>
                    <a:pt x="1115" y="687"/>
                    <a:pt x="1127" y="684"/>
                  </a:cubicBezTo>
                  <a:cubicBezTo>
                    <a:pt x="1133" y="683"/>
                    <a:pt x="1138" y="682"/>
                    <a:pt x="1144" y="680"/>
                  </a:cubicBezTo>
                  <a:cubicBezTo>
                    <a:pt x="1150" y="679"/>
                    <a:pt x="1155" y="677"/>
                    <a:pt x="1161" y="676"/>
                  </a:cubicBezTo>
                  <a:cubicBezTo>
                    <a:pt x="1173" y="673"/>
                    <a:pt x="1184" y="669"/>
                    <a:pt x="1196" y="666"/>
                  </a:cubicBezTo>
                  <a:cubicBezTo>
                    <a:pt x="1200" y="665"/>
                    <a:pt x="1205" y="663"/>
                    <a:pt x="1210" y="662"/>
                  </a:cubicBezTo>
                  <a:cubicBezTo>
                    <a:pt x="1217" y="660"/>
                    <a:pt x="1224" y="658"/>
                    <a:pt x="1230" y="655"/>
                  </a:cubicBezTo>
                  <a:cubicBezTo>
                    <a:pt x="1242" y="652"/>
                    <a:pt x="1254" y="648"/>
                    <a:pt x="1265" y="643"/>
                  </a:cubicBezTo>
                  <a:cubicBezTo>
                    <a:pt x="1277" y="639"/>
                    <a:pt x="1289" y="634"/>
                    <a:pt x="1301" y="629"/>
                  </a:cubicBezTo>
                  <a:cubicBezTo>
                    <a:pt x="1313" y="624"/>
                    <a:pt x="1325" y="619"/>
                    <a:pt x="1337" y="613"/>
                  </a:cubicBezTo>
                  <a:cubicBezTo>
                    <a:pt x="1337" y="612"/>
                    <a:pt x="1338" y="612"/>
                    <a:pt x="1338" y="612"/>
                  </a:cubicBezTo>
                  <a:cubicBezTo>
                    <a:pt x="1350" y="606"/>
                    <a:pt x="1362" y="599"/>
                    <a:pt x="1374" y="592"/>
                  </a:cubicBezTo>
                  <a:cubicBezTo>
                    <a:pt x="1382" y="587"/>
                    <a:pt x="1390" y="582"/>
                    <a:pt x="1397" y="576"/>
                  </a:cubicBezTo>
                  <a:cubicBezTo>
                    <a:pt x="1403" y="572"/>
                    <a:pt x="1408" y="568"/>
                    <a:pt x="1413" y="564"/>
                  </a:cubicBezTo>
                  <a:cubicBezTo>
                    <a:pt x="1426" y="554"/>
                    <a:pt x="1437" y="542"/>
                    <a:pt x="1448" y="529"/>
                  </a:cubicBezTo>
                  <a:cubicBezTo>
                    <a:pt x="1451" y="526"/>
                    <a:pt x="1453" y="523"/>
                    <a:pt x="1456" y="519"/>
                  </a:cubicBezTo>
                  <a:cubicBezTo>
                    <a:pt x="1460" y="513"/>
                    <a:pt x="1464" y="507"/>
                    <a:pt x="1468" y="501"/>
                  </a:cubicBezTo>
                  <a:cubicBezTo>
                    <a:pt x="1469" y="498"/>
                    <a:pt x="1471" y="496"/>
                    <a:pt x="1472" y="493"/>
                  </a:cubicBezTo>
                  <a:cubicBezTo>
                    <a:pt x="1473" y="490"/>
                    <a:pt x="1475" y="488"/>
                    <a:pt x="1476" y="485"/>
                  </a:cubicBezTo>
                  <a:cubicBezTo>
                    <a:pt x="1479" y="477"/>
                    <a:pt x="1479" y="477"/>
                    <a:pt x="1479" y="477"/>
                  </a:cubicBezTo>
                  <a:cubicBezTo>
                    <a:pt x="1480" y="474"/>
                    <a:pt x="1481" y="472"/>
                    <a:pt x="1482" y="469"/>
                  </a:cubicBezTo>
                  <a:cubicBezTo>
                    <a:pt x="1490" y="447"/>
                    <a:pt x="1495" y="424"/>
                    <a:pt x="1494" y="401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3" y="392"/>
                    <a:pt x="1496" y="396"/>
                    <a:pt x="1491" y="376"/>
                  </a:cubicBezTo>
                  <a:cubicBezTo>
                    <a:pt x="1487" y="358"/>
                    <a:pt x="1477" y="343"/>
                    <a:pt x="1469" y="327"/>
                  </a:cubicBezTo>
                  <a:cubicBezTo>
                    <a:pt x="1463" y="316"/>
                    <a:pt x="1456" y="305"/>
                    <a:pt x="1448" y="295"/>
                  </a:cubicBezTo>
                  <a:cubicBezTo>
                    <a:pt x="1447" y="293"/>
                    <a:pt x="1446" y="292"/>
                    <a:pt x="1445" y="291"/>
                  </a:cubicBezTo>
                  <a:cubicBezTo>
                    <a:pt x="1437" y="281"/>
                    <a:pt x="1429" y="271"/>
                    <a:pt x="1420" y="262"/>
                  </a:cubicBezTo>
                  <a:cubicBezTo>
                    <a:pt x="1420" y="262"/>
                    <a:pt x="1419" y="262"/>
                    <a:pt x="1419" y="262"/>
                  </a:cubicBezTo>
                  <a:cubicBezTo>
                    <a:pt x="1418" y="261"/>
                    <a:pt x="1417" y="260"/>
                    <a:pt x="1416" y="258"/>
                  </a:cubicBezTo>
                  <a:cubicBezTo>
                    <a:pt x="1407" y="250"/>
                    <a:pt x="1398" y="243"/>
                    <a:pt x="1389" y="236"/>
                  </a:cubicBezTo>
                  <a:cubicBezTo>
                    <a:pt x="1380" y="229"/>
                    <a:pt x="1371" y="222"/>
                    <a:pt x="1361" y="217"/>
                  </a:cubicBezTo>
                  <a:cubicBezTo>
                    <a:pt x="1360" y="216"/>
                    <a:pt x="1359" y="215"/>
                    <a:pt x="1358" y="215"/>
                  </a:cubicBezTo>
                  <a:cubicBezTo>
                    <a:pt x="1350" y="210"/>
                    <a:pt x="1341" y="205"/>
                    <a:pt x="1333" y="200"/>
                  </a:cubicBezTo>
                  <a:cubicBezTo>
                    <a:pt x="1323" y="195"/>
                    <a:pt x="1314" y="190"/>
                    <a:pt x="1304" y="186"/>
                  </a:cubicBezTo>
                  <a:cubicBezTo>
                    <a:pt x="1294" y="182"/>
                    <a:pt x="1285" y="177"/>
                    <a:pt x="1275" y="173"/>
                  </a:cubicBezTo>
                  <a:cubicBezTo>
                    <a:pt x="1268" y="171"/>
                    <a:pt x="1262" y="168"/>
                    <a:pt x="1255" y="166"/>
                  </a:cubicBezTo>
                  <a:cubicBezTo>
                    <a:pt x="1252" y="165"/>
                    <a:pt x="1248" y="163"/>
                    <a:pt x="1245" y="162"/>
                  </a:cubicBezTo>
                  <a:cubicBezTo>
                    <a:pt x="1235" y="159"/>
                    <a:pt x="1225" y="155"/>
                    <a:pt x="1215" y="152"/>
                  </a:cubicBezTo>
                  <a:cubicBezTo>
                    <a:pt x="1205" y="149"/>
                    <a:pt x="1195" y="146"/>
                    <a:pt x="1185" y="143"/>
                  </a:cubicBezTo>
                  <a:cubicBezTo>
                    <a:pt x="1175" y="140"/>
                    <a:pt x="1165" y="137"/>
                    <a:pt x="1155" y="135"/>
                  </a:cubicBezTo>
                  <a:cubicBezTo>
                    <a:pt x="1152" y="134"/>
                    <a:pt x="1149" y="133"/>
                    <a:pt x="1146" y="132"/>
                  </a:cubicBezTo>
                  <a:cubicBezTo>
                    <a:pt x="1139" y="130"/>
                    <a:pt x="1132" y="128"/>
                    <a:pt x="1125" y="127"/>
                  </a:cubicBezTo>
                  <a:cubicBezTo>
                    <a:pt x="1115" y="124"/>
                    <a:pt x="1104" y="121"/>
                    <a:pt x="1094" y="119"/>
                  </a:cubicBezTo>
                  <a:cubicBezTo>
                    <a:pt x="1093" y="118"/>
                    <a:pt x="1092" y="118"/>
                    <a:pt x="1091" y="118"/>
                  </a:cubicBezTo>
                  <a:cubicBezTo>
                    <a:pt x="1064" y="111"/>
                    <a:pt x="1064" y="111"/>
                    <a:pt x="1064" y="111"/>
                  </a:cubicBezTo>
                  <a:cubicBezTo>
                    <a:pt x="1036" y="104"/>
                    <a:pt x="1036" y="104"/>
                    <a:pt x="1036" y="104"/>
                  </a:cubicBezTo>
                  <a:cubicBezTo>
                    <a:pt x="1034" y="103"/>
                    <a:pt x="1034" y="103"/>
                    <a:pt x="1034" y="103"/>
                  </a:cubicBezTo>
                  <a:cubicBezTo>
                    <a:pt x="1029" y="102"/>
                    <a:pt x="1029" y="102"/>
                    <a:pt x="1029" y="102"/>
                  </a:cubicBezTo>
                  <a:cubicBezTo>
                    <a:pt x="1025" y="101"/>
                    <a:pt x="1025" y="101"/>
                    <a:pt x="1025" y="101"/>
                  </a:cubicBezTo>
                  <a:cubicBezTo>
                    <a:pt x="1024" y="101"/>
                    <a:pt x="1023" y="100"/>
                    <a:pt x="1022" y="100"/>
                  </a:cubicBezTo>
                  <a:cubicBezTo>
                    <a:pt x="1008" y="98"/>
                    <a:pt x="1008" y="98"/>
                    <a:pt x="1008" y="98"/>
                  </a:cubicBezTo>
                  <a:cubicBezTo>
                    <a:pt x="1006" y="97"/>
                    <a:pt x="1005" y="97"/>
                    <a:pt x="1003" y="97"/>
                  </a:cubicBezTo>
                  <a:cubicBezTo>
                    <a:pt x="995" y="95"/>
                    <a:pt x="987" y="94"/>
                    <a:pt x="980" y="92"/>
                  </a:cubicBezTo>
                  <a:cubicBezTo>
                    <a:pt x="977" y="92"/>
                    <a:pt x="975" y="91"/>
                    <a:pt x="972" y="91"/>
                  </a:cubicBezTo>
                  <a:cubicBezTo>
                    <a:pt x="962" y="89"/>
                    <a:pt x="951" y="87"/>
                    <a:pt x="941" y="86"/>
                  </a:cubicBezTo>
                  <a:cubicBezTo>
                    <a:pt x="935" y="85"/>
                    <a:pt x="929" y="84"/>
                    <a:pt x="923" y="83"/>
                  </a:cubicBezTo>
                  <a:cubicBezTo>
                    <a:pt x="919" y="82"/>
                    <a:pt x="915" y="81"/>
                    <a:pt x="910" y="81"/>
                  </a:cubicBezTo>
                  <a:cubicBezTo>
                    <a:pt x="900" y="79"/>
                    <a:pt x="889" y="78"/>
                    <a:pt x="879" y="76"/>
                  </a:cubicBezTo>
                  <a:cubicBezTo>
                    <a:pt x="869" y="75"/>
                    <a:pt x="858" y="73"/>
                    <a:pt x="848" y="72"/>
                  </a:cubicBezTo>
                  <a:cubicBezTo>
                    <a:pt x="837" y="70"/>
                    <a:pt x="827" y="69"/>
                    <a:pt x="817" y="67"/>
                  </a:cubicBezTo>
                  <a:cubicBezTo>
                    <a:pt x="806" y="66"/>
                    <a:pt x="796" y="65"/>
                    <a:pt x="785" y="63"/>
                  </a:cubicBezTo>
                  <a:cubicBezTo>
                    <a:pt x="775" y="62"/>
                    <a:pt x="765" y="61"/>
                    <a:pt x="754" y="59"/>
                  </a:cubicBezTo>
                  <a:cubicBezTo>
                    <a:pt x="744" y="58"/>
                    <a:pt x="733" y="57"/>
                    <a:pt x="723" y="56"/>
                  </a:cubicBezTo>
                  <a:cubicBezTo>
                    <a:pt x="714" y="55"/>
                    <a:pt x="706" y="54"/>
                    <a:pt x="698" y="53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29" y="45"/>
                    <a:pt x="629" y="45"/>
                    <a:pt x="629" y="45"/>
                  </a:cubicBezTo>
                  <a:cubicBezTo>
                    <a:pt x="597" y="41"/>
                    <a:pt x="597" y="41"/>
                    <a:pt x="597" y="41"/>
                  </a:cubicBezTo>
                  <a:cubicBezTo>
                    <a:pt x="566" y="37"/>
                    <a:pt x="566" y="37"/>
                    <a:pt x="566" y="37"/>
                  </a:cubicBezTo>
                  <a:cubicBezTo>
                    <a:pt x="535" y="34"/>
                    <a:pt x="535" y="34"/>
                    <a:pt x="535" y="34"/>
                  </a:cubicBezTo>
                  <a:cubicBezTo>
                    <a:pt x="503" y="30"/>
                    <a:pt x="503" y="30"/>
                    <a:pt x="503" y="30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1" y="26"/>
                    <a:pt x="471" y="26"/>
                    <a:pt x="471" y="26"/>
                  </a:cubicBezTo>
                  <a:cubicBezTo>
                    <a:pt x="461" y="25"/>
                    <a:pt x="451" y="24"/>
                    <a:pt x="441" y="23"/>
                  </a:cubicBezTo>
                  <a:cubicBezTo>
                    <a:pt x="430" y="22"/>
                    <a:pt x="420" y="21"/>
                    <a:pt x="409" y="20"/>
                  </a:cubicBezTo>
                  <a:cubicBezTo>
                    <a:pt x="399" y="19"/>
                    <a:pt x="388" y="18"/>
                    <a:pt x="378" y="17"/>
                  </a:cubicBezTo>
                  <a:cubicBezTo>
                    <a:pt x="367" y="16"/>
                    <a:pt x="357" y="15"/>
                    <a:pt x="346" y="14"/>
                  </a:cubicBezTo>
                  <a:cubicBezTo>
                    <a:pt x="336" y="13"/>
                    <a:pt x="325" y="12"/>
                    <a:pt x="315" y="11"/>
                  </a:cubicBezTo>
                  <a:cubicBezTo>
                    <a:pt x="304" y="10"/>
                    <a:pt x="294" y="9"/>
                    <a:pt x="283" y="9"/>
                  </a:cubicBezTo>
                  <a:cubicBezTo>
                    <a:pt x="272" y="8"/>
                    <a:pt x="262" y="7"/>
                    <a:pt x="251" y="6"/>
                  </a:cubicBezTo>
                  <a:cubicBezTo>
                    <a:pt x="249" y="6"/>
                    <a:pt x="247" y="6"/>
                    <a:pt x="244" y="6"/>
                  </a:cubicBezTo>
                  <a:cubicBezTo>
                    <a:pt x="236" y="5"/>
                    <a:pt x="228" y="5"/>
                    <a:pt x="220" y="4"/>
                  </a:cubicBezTo>
                  <a:cubicBezTo>
                    <a:pt x="209" y="4"/>
                    <a:pt x="198" y="3"/>
                    <a:pt x="188" y="3"/>
                  </a:cubicBezTo>
                  <a:cubicBezTo>
                    <a:pt x="177" y="2"/>
                    <a:pt x="167" y="2"/>
                    <a:pt x="156" y="1"/>
                  </a:cubicBezTo>
                  <a:cubicBezTo>
                    <a:pt x="147" y="1"/>
                    <a:pt x="139" y="1"/>
                    <a:pt x="131" y="1"/>
                  </a:cubicBezTo>
                  <a:cubicBezTo>
                    <a:pt x="128" y="1"/>
                    <a:pt x="126" y="0"/>
                    <a:pt x="124" y="0"/>
                  </a:cubicBezTo>
                  <a:cubicBezTo>
                    <a:pt x="117" y="0"/>
                    <a:pt x="109" y="0"/>
                    <a:pt x="10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3" y="0"/>
                    <a:pt x="27" y="0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1" y="1"/>
                    <a:pt x="6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14" y="10"/>
                    <a:pt x="21" y="10"/>
                  </a:cubicBezTo>
                  <a:cubicBezTo>
                    <a:pt x="24" y="9"/>
                    <a:pt x="27" y="9"/>
                    <a:pt x="30" y="9"/>
                  </a:cubicBezTo>
                  <a:cubicBezTo>
                    <a:pt x="36" y="9"/>
                    <a:pt x="43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3" y="9"/>
                    <a:pt x="120" y="9"/>
                    <a:pt x="127" y="9"/>
                  </a:cubicBezTo>
                  <a:cubicBezTo>
                    <a:pt x="129" y="9"/>
                    <a:pt x="132" y="9"/>
                    <a:pt x="134" y="10"/>
                  </a:cubicBezTo>
                  <a:cubicBezTo>
                    <a:pt x="143" y="10"/>
                    <a:pt x="151" y="10"/>
                    <a:pt x="159" y="10"/>
                  </a:cubicBezTo>
                  <a:cubicBezTo>
                    <a:pt x="169" y="11"/>
                    <a:pt x="180" y="11"/>
                    <a:pt x="191" y="12"/>
                  </a:cubicBezTo>
                  <a:cubicBezTo>
                    <a:pt x="201" y="12"/>
                    <a:pt x="212" y="13"/>
                    <a:pt x="222" y="14"/>
                  </a:cubicBezTo>
                  <a:cubicBezTo>
                    <a:pt x="231" y="14"/>
                    <a:pt x="240" y="15"/>
                    <a:pt x="248" y="15"/>
                  </a:cubicBezTo>
                  <a:cubicBezTo>
                    <a:pt x="250" y="15"/>
                    <a:pt x="252" y="15"/>
                    <a:pt x="254" y="16"/>
                  </a:cubicBezTo>
                  <a:cubicBezTo>
                    <a:pt x="265" y="16"/>
                    <a:pt x="275" y="17"/>
                    <a:pt x="286" y="18"/>
                  </a:cubicBezTo>
                  <a:cubicBezTo>
                    <a:pt x="296" y="19"/>
                    <a:pt x="307" y="20"/>
                    <a:pt x="317" y="20"/>
                  </a:cubicBezTo>
                  <a:cubicBezTo>
                    <a:pt x="328" y="21"/>
                    <a:pt x="338" y="22"/>
                    <a:pt x="349" y="23"/>
                  </a:cubicBezTo>
                  <a:cubicBezTo>
                    <a:pt x="359" y="24"/>
                    <a:pt x="370" y="25"/>
                    <a:pt x="380" y="26"/>
                  </a:cubicBezTo>
                  <a:cubicBezTo>
                    <a:pt x="391" y="27"/>
                    <a:pt x="401" y="28"/>
                    <a:pt x="412" y="29"/>
                  </a:cubicBezTo>
                  <a:cubicBezTo>
                    <a:pt x="422" y="30"/>
                    <a:pt x="433" y="32"/>
                    <a:pt x="443" y="33"/>
                  </a:cubicBezTo>
                  <a:cubicBezTo>
                    <a:pt x="454" y="34"/>
                    <a:pt x="464" y="35"/>
                    <a:pt x="475" y="36"/>
                  </a:cubicBezTo>
                  <a:cubicBezTo>
                    <a:pt x="475" y="36"/>
                    <a:pt x="475" y="36"/>
                    <a:pt x="475" y="36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37" y="44"/>
                    <a:pt x="537" y="44"/>
                    <a:pt x="537" y="44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631" y="55"/>
                    <a:pt x="631" y="55"/>
                    <a:pt x="631" y="55"/>
                  </a:cubicBezTo>
                  <a:cubicBezTo>
                    <a:pt x="663" y="58"/>
                    <a:pt x="663" y="58"/>
                    <a:pt x="663" y="58"/>
                  </a:cubicBezTo>
                  <a:cubicBezTo>
                    <a:pt x="694" y="62"/>
                    <a:pt x="694" y="62"/>
                    <a:pt x="694" y="62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709" y="64"/>
                    <a:pt x="717" y="65"/>
                    <a:pt x="725" y="66"/>
                  </a:cubicBezTo>
                  <a:cubicBezTo>
                    <a:pt x="736" y="67"/>
                    <a:pt x="746" y="68"/>
                    <a:pt x="757" y="70"/>
                  </a:cubicBezTo>
                  <a:cubicBezTo>
                    <a:pt x="767" y="71"/>
                    <a:pt x="777" y="72"/>
                    <a:pt x="788" y="74"/>
                  </a:cubicBezTo>
                  <a:cubicBezTo>
                    <a:pt x="798" y="75"/>
                    <a:pt x="809" y="76"/>
                    <a:pt x="819" y="78"/>
                  </a:cubicBezTo>
                  <a:cubicBezTo>
                    <a:pt x="830" y="79"/>
                    <a:pt x="840" y="81"/>
                    <a:pt x="850" y="82"/>
                  </a:cubicBezTo>
                  <a:cubicBezTo>
                    <a:pt x="861" y="84"/>
                    <a:pt x="871" y="85"/>
                    <a:pt x="881" y="87"/>
                  </a:cubicBezTo>
                  <a:cubicBezTo>
                    <a:pt x="892" y="88"/>
                    <a:pt x="902" y="90"/>
                    <a:pt x="913" y="91"/>
                  </a:cubicBezTo>
                  <a:cubicBezTo>
                    <a:pt x="917" y="92"/>
                    <a:pt x="922" y="93"/>
                    <a:pt x="926" y="94"/>
                  </a:cubicBezTo>
                  <a:cubicBezTo>
                    <a:pt x="932" y="94"/>
                    <a:pt x="938" y="95"/>
                    <a:pt x="944" y="96"/>
                  </a:cubicBezTo>
                  <a:cubicBezTo>
                    <a:pt x="954" y="98"/>
                    <a:pt x="964" y="100"/>
                    <a:pt x="974" y="102"/>
                  </a:cubicBezTo>
                  <a:cubicBezTo>
                    <a:pt x="977" y="102"/>
                    <a:pt x="980" y="103"/>
                    <a:pt x="982" y="103"/>
                  </a:cubicBezTo>
                  <a:cubicBezTo>
                    <a:pt x="990" y="105"/>
                    <a:pt x="998" y="106"/>
                    <a:pt x="1005" y="107"/>
                  </a:cubicBezTo>
                  <a:cubicBezTo>
                    <a:pt x="1007" y="108"/>
                    <a:pt x="1009" y="108"/>
                    <a:pt x="1010" y="108"/>
                  </a:cubicBezTo>
                  <a:cubicBezTo>
                    <a:pt x="1024" y="111"/>
                    <a:pt x="1024" y="111"/>
                    <a:pt x="1024" y="111"/>
                  </a:cubicBezTo>
                  <a:cubicBezTo>
                    <a:pt x="1025" y="111"/>
                    <a:pt x="1027" y="112"/>
                    <a:pt x="1028" y="112"/>
                  </a:cubicBezTo>
                  <a:cubicBezTo>
                    <a:pt x="1031" y="113"/>
                    <a:pt x="1031" y="113"/>
                    <a:pt x="1031" y="113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4"/>
                    <a:pt x="1038" y="114"/>
                    <a:pt x="1038" y="114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93" y="129"/>
                    <a:pt x="1093" y="129"/>
                    <a:pt x="1093" y="129"/>
                  </a:cubicBezTo>
                  <a:cubicBezTo>
                    <a:pt x="1094" y="129"/>
                    <a:pt x="1095" y="129"/>
                    <a:pt x="1097" y="130"/>
                  </a:cubicBezTo>
                  <a:cubicBezTo>
                    <a:pt x="1107" y="132"/>
                    <a:pt x="1117" y="135"/>
                    <a:pt x="1127" y="138"/>
                  </a:cubicBezTo>
                  <a:cubicBezTo>
                    <a:pt x="1134" y="139"/>
                    <a:pt x="1141" y="141"/>
                    <a:pt x="1148" y="143"/>
                  </a:cubicBezTo>
                  <a:cubicBezTo>
                    <a:pt x="1151" y="144"/>
                    <a:pt x="1154" y="145"/>
                    <a:pt x="1157" y="146"/>
                  </a:cubicBezTo>
                  <a:cubicBezTo>
                    <a:pt x="1167" y="148"/>
                    <a:pt x="1177" y="151"/>
                    <a:pt x="1188" y="154"/>
                  </a:cubicBezTo>
                  <a:cubicBezTo>
                    <a:pt x="1198" y="157"/>
                    <a:pt x="1208" y="160"/>
                    <a:pt x="1218" y="164"/>
                  </a:cubicBezTo>
                  <a:cubicBezTo>
                    <a:pt x="1228" y="167"/>
                    <a:pt x="1237" y="170"/>
                    <a:pt x="1247" y="174"/>
                  </a:cubicBezTo>
                  <a:cubicBezTo>
                    <a:pt x="1250" y="175"/>
                    <a:pt x="1253" y="176"/>
                    <a:pt x="1256" y="177"/>
                  </a:cubicBezTo>
                  <a:cubicBezTo>
                    <a:pt x="1263" y="179"/>
                    <a:pt x="1270" y="182"/>
                    <a:pt x="1277" y="185"/>
                  </a:cubicBezTo>
                  <a:cubicBezTo>
                    <a:pt x="1287" y="189"/>
                    <a:pt x="1297" y="193"/>
                    <a:pt x="1306" y="198"/>
                  </a:cubicBezTo>
                  <a:cubicBezTo>
                    <a:pt x="1316" y="202"/>
                    <a:pt x="1326" y="207"/>
                    <a:pt x="1335" y="212"/>
                  </a:cubicBezTo>
                  <a:cubicBezTo>
                    <a:pt x="1343" y="216"/>
                    <a:pt x="1351" y="221"/>
                    <a:pt x="1358" y="225"/>
                  </a:cubicBezTo>
                  <a:cubicBezTo>
                    <a:pt x="1360" y="226"/>
                    <a:pt x="1362" y="228"/>
                    <a:pt x="1363" y="229"/>
                  </a:cubicBezTo>
                  <a:cubicBezTo>
                    <a:pt x="1373" y="235"/>
                    <a:pt x="1382" y="241"/>
                    <a:pt x="1391" y="248"/>
                  </a:cubicBezTo>
                  <a:cubicBezTo>
                    <a:pt x="1399" y="254"/>
                    <a:pt x="1406" y="261"/>
                    <a:pt x="1414" y="268"/>
                  </a:cubicBezTo>
                  <a:cubicBezTo>
                    <a:pt x="1422" y="276"/>
                    <a:pt x="1431" y="286"/>
                    <a:pt x="1438" y="296"/>
                  </a:cubicBezTo>
                  <a:cubicBezTo>
                    <a:pt x="1438" y="296"/>
                    <a:pt x="1439" y="296"/>
                    <a:pt x="1439" y="297"/>
                  </a:cubicBezTo>
                  <a:cubicBezTo>
                    <a:pt x="1448" y="309"/>
                    <a:pt x="1455" y="322"/>
                    <a:pt x="1462" y="335"/>
                  </a:cubicBezTo>
                  <a:cubicBezTo>
                    <a:pt x="1470" y="353"/>
                    <a:pt x="1477" y="372"/>
                    <a:pt x="1481" y="391"/>
                  </a:cubicBezTo>
                  <a:cubicBezTo>
                    <a:pt x="1481" y="393"/>
                    <a:pt x="1482" y="398"/>
                    <a:pt x="1482" y="399"/>
                  </a:cubicBezTo>
                  <a:cubicBezTo>
                    <a:pt x="1482" y="422"/>
                    <a:pt x="1478" y="441"/>
                    <a:pt x="1470" y="462"/>
                  </a:cubicBezTo>
                  <a:cubicBezTo>
                    <a:pt x="1469" y="465"/>
                    <a:pt x="1468" y="467"/>
                    <a:pt x="1467" y="470"/>
                  </a:cubicBezTo>
                  <a:cubicBezTo>
                    <a:pt x="1464" y="478"/>
                    <a:pt x="1464" y="478"/>
                    <a:pt x="1464" y="478"/>
                  </a:cubicBezTo>
                  <a:cubicBezTo>
                    <a:pt x="1463" y="480"/>
                    <a:pt x="1462" y="483"/>
                    <a:pt x="1460" y="485"/>
                  </a:cubicBezTo>
                  <a:cubicBezTo>
                    <a:pt x="1459" y="487"/>
                    <a:pt x="1458" y="489"/>
                    <a:pt x="1457" y="490"/>
                  </a:cubicBezTo>
                  <a:cubicBezTo>
                    <a:pt x="1457" y="491"/>
                    <a:pt x="1457" y="492"/>
                    <a:pt x="1456" y="492"/>
                  </a:cubicBezTo>
                  <a:cubicBezTo>
                    <a:pt x="1451" y="502"/>
                    <a:pt x="1444" y="511"/>
                    <a:pt x="1437" y="520"/>
                  </a:cubicBezTo>
                  <a:cubicBezTo>
                    <a:pt x="1430" y="529"/>
                    <a:pt x="1421" y="538"/>
                    <a:pt x="1412" y="546"/>
                  </a:cubicBezTo>
                  <a:cubicBezTo>
                    <a:pt x="1405" y="553"/>
                    <a:pt x="1396" y="559"/>
                    <a:pt x="1388" y="565"/>
                  </a:cubicBezTo>
                  <a:cubicBezTo>
                    <a:pt x="1383" y="569"/>
                    <a:pt x="1378" y="572"/>
                    <a:pt x="1373" y="575"/>
                  </a:cubicBezTo>
                  <a:cubicBezTo>
                    <a:pt x="1361" y="583"/>
                    <a:pt x="1348" y="590"/>
                    <a:pt x="1336" y="597"/>
                  </a:cubicBezTo>
                  <a:cubicBezTo>
                    <a:pt x="1334" y="598"/>
                    <a:pt x="1332" y="599"/>
                    <a:pt x="1330" y="600"/>
                  </a:cubicBezTo>
                  <a:cubicBezTo>
                    <a:pt x="1320" y="605"/>
                    <a:pt x="1310" y="610"/>
                    <a:pt x="1299" y="614"/>
                  </a:cubicBezTo>
                  <a:cubicBezTo>
                    <a:pt x="1288" y="619"/>
                    <a:pt x="1276" y="624"/>
                    <a:pt x="1264" y="629"/>
                  </a:cubicBezTo>
                  <a:cubicBezTo>
                    <a:pt x="1252" y="633"/>
                    <a:pt x="1240" y="637"/>
                    <a:pt x="1229" y="641"/>
                  </a:cubicBezTo>
                  <a:cubicBezTo>
                    <a:pt x="1220" y="644"/>
                    <a:pt x="1212" y="646"/>
                    <a:pt x="1204" y="649"/>
                  </a:cubicBezTo>
                  <a:cubicBezTo>
                    <a:pt x="1200" y="650"/>
                    <a:pt x="1197" y="651"/>
                    <a:pt x="1194" y="652"/>
                  </a:cubicBezTo>
                  <a:cubicBezTo>
                    <a:pt x="1182" y="655"/>
                    <a:pt x="1171" y="658"/>
                    <a:pt x="1159" y="661"/>
                  </a:cubicBezTo>
                  <a:cubicBezTo>
                    <a:pt x="1152" y="663"/>
                    <a:pt x="1145" y="665"/>
                    <a:pt x="1138" y="667"/>
                  </a:cubicBezTo>
                  <a:cubicBezTo>
                    <a:pt x="1134" y="668"/>
                    <a:pt x="1129" y="669"/>
                    <a:pt x="1125" y="670"/>
                  </a:cubicBezTo>
                  <a:cubicBezTo>
                    <a:pt x="1114" y="673"/>
                    <a:pt x="1102" y="676"/>
                    <a:pt x="1091" y="678"/>
                  </a:cubicBezTo>
                  <a:cubicBezTo>
                    <a:pt x="1085" y="680"/>
                    <a:pt x="1078" y="681"/>
                    <a:pt x="1072" y="683"/>
                  </a:cubicBezTo>
                  <a:cubicBezTo>
                    <a:pt x="1067" y="684"/>
                    <a:pt x="1062" y="685"/>
                    <a:pt x="1057" y="687"/>
                  </a:cubicBezTo>
                  <a:cubicBezTo>
                    <a:pt x="1045" y="689"/>
                    <a:pt x="1034" y="692"/>
                    <a:pt x="1023" y="695"/>
                  </a:cubicBezTo>
                  <a:cubicBezTo>
                    <a:pt x="1011" y="698"/>
                    <a:pt x="1000" y="701"/>
                    <a:pt x="988" y="704"/>
                  </a:cubicBezTo>
                  <a:cubicBezTo>
                    <a:pt x="977" y="707"/>
                    <a:pt x="965" y="710"/>
                    <a:pt x="954" y="713"/>
                  </a:cubicBezTo>
                  <a:cubicBezTo>
                    <a:pt x="949" y="714"/>
                    <a:pt x="944" y="716"/>
                    <a:pt x="939" y="717"/>
                  </a:cubicBezTo>
                  <a:cubicBezTo>
                    <a:pt x="933" y="719"/>
                    <a:pt x="926" y="721"/>
                    <a:pt x="920" y="723"/>
                  </a:cubicBezTo>
                  <a:cubicBezTo>
                    <a:pt x="908" y="726"/>
                    <a:pt x="896" y="730"/>
                    <a:pt x="885" y="733"/>
                  </a:cubicBezTo>
                  <a:cubicBezTo>
                    <a:pt x="873" y="737"/>
                    <a:pt x="861" y="741"/>
                    <a:pt x="850" y="745"/>
                  </a:cubicBezTo>
                  <a:cubicBezTo>
                    <a:pt x="838" y="750"/>
                    <a:pt x="826" y="754"/>
                    <a:pt x="814" y="759"/>
                  </a:cubicBezTo>
                  <a:cubicBezTo>
                    <a:pt x="813" y="760"/>
                    <a:pt x="811" y="760"/>
                    <a:pt x="809" y="761"/>
                  </a:cubicBezTo>
                  <a:cubicBezTo>
                    <a:pt x="799" y="765"/>
                    <a:pt x="789" y="770"/>
                    <a:pt x="778" y="775"/>
                  </a:cubicBezTo>
                  <a:cubicBezTo>
                    <a:pt x="768" y="780"/>
                    <a:pt x="757" y="785"/>
                    <a:pt x="747" y="791"/>
                  </a:cubicBezTo>
                  <a:cubicBezTo>
                    <a:pt x="745" y="792"/>
                    <a:pt x="743" y="793"/>
                    <a:pt x="742" y="794"/>
                  </a:cubicBezTo>
                  <a:cubicBezTo>
                    <a:pt x="734" y="799"/>
                    <a:pt x="726" y="804"/>
                    <a:pt x="718" y="810"/>
                  </a:cubicBezTo>
                  <a:cubicBezTo>
                    <a:pt x="713" y="814"/>
                    <a:pt x="708" y="818"/>
                    <a:pt x="703" y="822"/>
                  </a:cubicBezTo>
                  <a:cubicBezTo>
                    <a:pt x="699" y="825"/>
                    <a:pt x="695" y="829"/>
                    <a:pt x="691" y="832"/>
                  </a:cubicBezTo>
                  <a:cubicBezTo>
                    <a:pt x="683" y="841"/>
                    <a:pt x="676" y="850"/>
                    <a:pt x="670" y="860"/>
                  </a:cubicBezTo>
                  <a:cubicBezTo>
                    <a:pt x="665" y="868"/>
                    <a:pt x="665" y="868"/>
                    <a:pt x="665" y="868"/>
                  </a:cubicBezTo>
                  <a:cubicBezTo>
                    <a:pt x="664" y="870"/>
                    <a:pt x="663" y="873"/>
                    <a:pt x="661" y="876"/>
                  </a:cubicBezTo>
                  <a:cubicBezTo>
                    <a:pt x="659" y="881"/>
                    <a:pt x="657" y="887"/>
                    <a:pt x="655" y="892"/>
                  </a:cubicBezTo>
                  <a:cubicBezTo>
                    <a:pt x="649" y="915"/>
                    <a:pt x="647" y="940"/>
                    <a:pt x="653" y="963"/>
                  </a:cubicBezTo>
                  <a:cubicBezTo>
                    <a:pt x="655" y="973"/>
                    <a:pt x="658" y="983"/>
                    <a:pt x="663" y="992"/>
                  </a:cubicBezTo>
                  <a:cubicBezTo>
                    <a:pt x="668" y="1004"/>
                    <a:pt x="675" y="1015"/>
                    <a:pt x="684" y="1026"/>
                  </a:cubicBezTo>
                  <a:cubicBezTo>
                    <a:pt x="684" y="1027"/>
                    <a:pt x="685" y="1028"/>
                    <a:pt x="686" y="1029"/>
                  </a:cubicBezTo>
                  <a:cubicBezTo>
                    <a:pt x="687" y="1030"/>
                    <a:pt x="688" y="1031"/>
                    <a:pt x="689" y="1032"/>
                  </a:cubicBezTo>
                  <a:cubicBezTo>
                    <a:pt x="691" y="1034"/>
                    <a:pt x="693" y="1037"/>
                    <a:pt x="695" y="1039"/>
                  </a:cubicBezTo>
                  <a:cubicBezTo>
                    <a:pt x="697" y="1040"/>
                    <a:pt x="697" y="1040"/>
                    <a:pt x="697" y="1040"/>
                  </a:cubicBezTo>
                  <a:cubicBezTo>
                    <a:pt x="697" y="1041"/>
                    <a:pt x="698" y="1042"/>
                    <a:pt x="699" y="1043"/>
                  </a:cubicBezTo>
                  <a:cubicBezTo>
                    <a:pt x="706" y="1049"/>
                    <a:pt x="706" y="1049"/>
                    <a:pt x="706" y="1049"/>
                  </a:cubicBezTo>
                  <a:cubicBezTo>
                    <a:pt x="709" y="1052"/>
                    <a:pt x="709" y="1052"/>
                    <a:pt x="709" y="1052"/>
                  </a:cubicBezTo>
                  <a:cubicBezTo>
                    <a:pt x="713" y="1054"/>
                    <a:pt x="713" y="1054"/>
                    <a:pt x="713" y="1054"/>
                  </a:cubicBezTo>
                  <a:cubicBezTo>
                    <a:pt x="714" y="1055"/>
                    <a:pt x="715" y="1056"/>
                    <a:pt x="717" y="1057"/>
                  </a:cubicBezTo>
                  <a:cubicBezTo>
                    <a:pt x="717" y="1058"/>
                    <a:pt x="718" y="1059"/>
                    <a:pt x="719" y="1060"/>
                  </a:cubicBezTo>
                  <a:cubicBezTo>
                    <a:pt x="727" y="1065"/>
                    <a:pt x="727" y="1065"/>
                    <a:pt x="727" y="1065"/>
                  </a:cubicBezTo>
                  <a:cubicBezTo>
                    <a:pt x="729" y="1067"/>
                    <a:pt x="732" y="1068"/>
                    <a:pt x="734" y="1070"/>
                  </a:cubicBezTo>
                  <a:cubicBezTo>
                    <a:pt x="737" y="1071"/>
                    <a:pt x="739" y="1073"/>
                    <a:pt x="742" y="1074"/>
                  </a:cubicBezTo>
                  <a:cubicBezTo>
                    <a:pt x="743" y="1075"/>
                    <a:pt x="744" y="1075"/>
                    <a:pt x="744" y="1076"/>
                  </a:cubicBezTo>
                  <a:cubicBezTo>
                    <a:pt x="754" y="1081"/>
                    <a:pt x="764" y="1086"/>
                    <a:pt x="773" y="1090"/>
                  </a:cubicBezTo>
                  <a:cubicBezTo>
                    <a:pt x="783" y="1094"/>
                    <a:pt x="793" y="1098"/>
                    <a:pt x="803" y="1101"/>
                  </a:cubicBezTo>
                  <a:cubicBezTo>
                    <a:pt x="804" y="1101"/>
                    <a:pt x="804" y="1101"/>
                    <a:pt x="805" y="1102"/>
                  </a:cubicBezTo>
                  <a:cubicBezTo>
                    <a:pt x="814" y="1105"/>
                    <a:pt x="824" y="1107"/>
                    <a:pt x="833" y="1110"/>
                  </a:cubicBezTo>
                  <a:cubicBezTo>
                    <a:pt x="843" y="1113"/>
                    <a:pt x="853" y="1115"/>
                    <a:pt x="863" y="1117"/>
                  </a:cubicBezTo>
                  <a:cubicBezTo>
                    <a:pt x="866" y="1118"/>
                    <a:pt x="869" y="1118"/>
                    <a:pt x="872" y="1119"/>
                  </a:cubicBezTo>
                  <a:cubicBezTo>
                    <a:pt x="879" y="1120"/>
                    <a:pt x="887" y="1122"/>
                    <a:pt x="894" y="1123"/>
                  </a:cubicBezTo>
                  <a:cubicBezTo>
                    <a:pt x="905" y="1125"/>
                    <a:pt x="915" y="1126"/>
                    <a:pt x="925" y="1128"/>
                  </a:cubicBezTo>
                  <a:cubicBezTo>
                    <a:pt x="936" y="1129"/>
                    <a:pt x="946" y="1131"/>
                    <a:pt x="957" y="1132"/>
                  </a:cubicBezTo>
                  <a:cubicBezTo>
                    <a:pt x="967" y="1133"/>
                    <a:pt x="978" y="1134"/>
                    <a:pt x="988" y="1135"/>
                  </a:cubicBezTo>
                  <a:cubicBezTo>
                    <a:pt x="995" y="1135"/>
                    <a:pt x="1001" y="1136"/>
                    <a:pt x="1008" y="1136"/>
                  </a:cubicBezTo>
                  <a:cubicBezTo>
                    <a:pt x="1012" y="1137"/>
                    <a:pt x="1016" y="1137"/>
                    <a:pt x="1020" y="1137"/>
                  </a:cubicBezTo>
                  <a:cubicBezTo>
                    <a:pt x="1030" y="1138"/>
                    <a:pt x="1041" y="1139"/>
                    <a:pt x="1052" y="1139"/>
                  </a:cubicBezTo>
                  <a:cubicBezTo>
                    <a:pt x="1062" y="1140"/>
                    <a:pt x="1073" y="1140"/>
                    <a:pt x="1083" y="1140"/>
                  </a:cubicBezTo>
                  <a:cubicBezTo>
                    <a:pt x="1094" y="1141"/>
                    <a:pt x="1105" y="1141"/>
                    <a:pt x="1115" y="1141"/>
                  </a:cubicBezTo>
                  <a:cubicBezTo>
                    <a:pt x="1125" y="1142"/>
                    <a:pt x="1135" y="1142"/>
                    <a:pt x="1145" y="1142"/>
                  </a:cubicBezTo>
                  <a:cubicBezTo>
                    <a:pt x="1146" y="1142"/>
                    <a:pt x="1147" y="1142"/>
                    <a:pt x="1147" y="1142"/>
                  </a:cubicBezTo>
                  <a:cubicBezTo>
                    <a:pt x="1158" y="1142"/>
                    <a:pt x="1169" y="1142"/>
                    <a:pt x="1180" y="1142"/>
                  </a:cubicBezTo>
                  <a:cubicBezTo>
                    <a:pt x="1190" y="1142"/>
                    <a:pt x="1201" y="1142"/>
                    <a:pt x="1212" y="1142"/>
                  </a:cubicBezTo>
                  <a:cubicBezTo>
                    <a:pt x="1223" y="1142"/>
                    <a:pt x="1233" y="1142"/>
                    <a:pt x="1244" y="1142"/>
                  </a:cubicBezTo>
                  <a:cubicBezTo>
                    <a:pt x="1255" y="1142"/>
                    <a:pt x="1265" y="1142"/>
                    <a:pt x="1276" y="1142"/>
                  </a:cubicBezTo>
                  <a:cubicBezTo>
                    <a:pt x="1278" y="1142"/>
                    <a:pt x="1280" y="1142"/>
                    <a:pt x="1282" y="1142"/>
                  </a:cubicBezTo>
                  <a:cubicBezTo>
                    <a:pt x="1291" y="1142"/>
                    <a:pt x="1299" y="1142"/>
                    <a:pt x="1308" y="1142"/>
                  </a:cubicBezTo>
                  <a:cubicBezTo>
                    <a:pt x="1319" y="1142"/>
                    <a:pt x="1330" y="1142"/>
                    <a:pt x="1341" y="1142"/>
                  </a:cubicBezTo>
                  <a:cubicBezTo>
                    <a:pt x="1344" y="1143"/>
                    <a:pt x="1347" y="1143"/>
                    <a:pt x="1350" y="1143"/>
                  </a:cubicBezTo>
                  <a:cubicBezTo>
                    <a:pt x="1358" y="1143"/>
                    <a:pt x="1358" y="1143"/>
                    <a:pt x="1358" y="1143"/>
                  </a:cubicBezTo>
                  <a:cubicBezTo>
                    <a:pt x="1360" y="1143"/>
                    <a:pt x="1360" y="1143"/>
                    <a:pt x="1360" y="1143"/>
                  </a:cubicBezTo>
                  <a:cubicBezTo>
                    <a:pt x="1363" y="1143"/>
                    <a:pt x="1363" y="1143"/>
                    <a:pt x="1363" y="1143"/>
                  </a:cubicBezTo>
                  <a:cubicBezTo>
                    <a:pt x="1367" y="1143"/>
                    <a:pt x="1367" y="1143"/>
                    <a:pt x="1367" y="1143"/>
                  </a:cubicBezTo>
                  <a:cubicBezTo>
                    <a:pt x="1373" y="1142"/>
                    <a:pt x="1373" y="1142"/>
                    <a:pt x="1373" y="1142"/>
                  </a:cubicBezTo>
                  <a:cubicBezTo>
                    <a:pt x="1384" y="1142"/>
                    <a:pt x="1384" y="1142"/>
                    <a:pt x="1384" y="1142"/>
                  </a:cubicBezTo>
                  <a:cubicBezTo>
                    <a:pt x="1405" y="1142"/>
                    <a:pt x="1405" y="1142"/>
                    <a:pt x="1405" y="1142"/>
                  </a:cubicBezTo>
                  <a:cubicBezTo>
                    <a:pt x="1418" y="1142"/>
                    <a:pt x="1418" y="1142"/>
                    <a:pt x="1418" y="1142"/>
                  </a:cubicBezTo>
                  <a:cubicBezTo>
                    <a:pt x="1437" y="1141"/>
                    <a:pt x="1437" y="1141"/>
                    <a:pt x="1437" y="1141"/>
                  </a:cubicBezTo>
                  <a:cubicBezTo>
                    <a:pt x="1470" y="1141"/>
                    <a:pt x="1470" y="1141"/>
                    <a:pt x="1470" y="1141"/>
                  </a:cubicBezTo>
                  <a:cubicBezTo>
                    <a:pt x="1502" y="1140"/>
                    <a:pt x="1502" y="1140"/>
                    <a:pt x="1502" y="1140"/>
                  </a:cubicBezTo>
                  <a:cubicBezTo>
                    <a:pt x="1534" y="1140"/>
                    <a:pt x="1534" y="1140"/>
                    <a:pt x="1534" y="1140"/>
                  </a:cubicBezTo>
                  <a:cubicBezTo>
                    <a:pt x="1567" y="1139"/>
                    <a:pt x="1567" y="1139"/>
                    <a:pt x="1567" y="1139"/>
                  </a:cubicBezTo>
                  <a:cubicBezTo>
                    <a:pt x="1599" y="1139"/>
                    <a:pt x="1599" y="1139"/>
                    <a:pt x="1599" y="1139"/>
                  </a:cubicBezTo>
                  <a:cubicBezTo>
                    <a:pt x="1631" y="1138"/>
                    <a:pt x="1631" y="1138"/>
                    <a:pt x="1631" y="1138"/>
                  </a:cubicBezTo>
                  <a:cubicBezTo>
                    <a:pt x="1664" y="1138"/>
                    <a:pt x="1664" y="1138"/>
                    <a:pt x="1664" y="1138"/>
                  </a:cubicBezTo>
                  <a:cubicBezTo>
                    <a:pt x="1691" y="1137"/>
                    <a:pt x="1691" y="1137"/>
                    <a:pt x="1691" y="1137"/>
                  </a:cubicBezTo>
                  <a:cubicBezTo>
                    <a:pt x="1693" y="1137"/>
                    <a:pt x="1695" y="1137"/>
                    <a:pt x="1696" y="1137"/>
                  </a:cubicBezTo>
                  <a:cubicBezTo>
                    <a:pt x="1707" y="1137"/>
                    <a:pt x="1718" y="1137"/>
                    <a:pt x="1728" y="1137"/>
                  </a:cubicBezTo>
                  <a:cubicBezTo>
                    <a:pt x="1739" y="1137"/>
                    <a:pt x="1750" y="1137"/>
                    <a:pt x="1760" y="1138"/>
                  </a:cubicBezTo>
                  <a:cubicBezTo>
                    <a:pt x="1771" y="1138"/>
                    <a:pt x="1782" y="1138"/>
                    <a:pt x="1792" y="1139"/>
                  </a:cubicBezTo>
                  <a:cubicBezTo>
                    <a:pt x="1803" y="1139"/>
                    <a:pt x="1814" y="1140"/>
                    <a:pt x="1824" y="1140"/>
                  </a:cubicBezTo>
                  <a:cubicBezTo>
                    <a:pt x="1825" y="1140"/>
                    <a:pt x="1826" y="1140"/>
                    <a:pt x="1827" y="1140"/>
                  </a:cubicBezTo>
                  <a:cubicBezTo>
                    <a:pt x="1837" y="1141"/>
                    <a:pt x="1846" y="1142"/>
                    <a:pt x="1856" y="1142"/>
                  </a:cubicBezTo>
                  <a:cubicBezTo>
                    <a:pt x="1867" y="1143"/>
                    <a:pt x="1877" y="1144"/>
                    <a:pt x="1888" y="1145"/>
                  </a:cubicBezTo>
                  <a:cubicBezTo>
                    <a:pt x="1898" y="1146"/>
                    <a:pt x="1909" y="1146"/>
                    <a:pt x="1919" y="1147"/>
                  </a:cubicBezTo>
                  <a:cubicBezTo>
                    <a:pt x="1930" y="1148"/>
                    <a:pt x="1940" y="1150"/>
                    <a:pt x="1951" y="1151"/>
                  </a:cubicBezTo>
                  <a:cubicBezTo>
                    <a:pt x="1955" y="1151"/>
                    <a:pt x="1959" y="1152"/>
                    <a:pt x="1963" y="1152"/>
                  </a:cubicBezTo>
                  <a:cubicBezTo>
                    <a:pt x="1969" y="1153"/>
                    <a:pt x="1976" y="1154"/>
                    <a:pt x="1982" y="1154"/>
                  </a:cubicBezTo>
                  <a:cubicBezTo>
                    <a:pt x="1992" y="1156"/>
                    <a:pt x="2003" y="1157"/>
                    <a:pt x="2013" y="1159"/>
                  </a:cubicBezTo>
                  <a:cubicBezTo>
                    <a:pt x="2024" y="1160"/>
                    <a:pt x="2034" y="1162"/>
                    <a:pt x="2044" y="1163"/>
                  </a:cubicBezTo>
                  <a:cubicBezTo>
                    <a:pt x="2055" y="1165"/>
                    <a:pt x="2065" y="1166"/>
                    <a:pt x="2075" y="1168"/>
                  </a:cubicBezTo>
                  <a:cubicBezTo>
                    <a:pt x="2086" y="1170"/>
                    <a:pt x="2096" y="1172"/>
                    <a:pt x="2106" y="1173"/>
                  </a:cubicBezTo>
                  <a:cubicBezTo>
                    <a:pt x="2117" y="1175"/>
                    <a:pt x="2127" y="1177"/>
                    <a:pt x="2137" y="1179"/>
                  </a:cubicBezTo>
                  <a:cubicBezTo>
                    <a:pt x="2147" y="1181"/>
                    <a:pt x="2158" y="1183"/>
                    <a:pt x="2168" y="1186"/>
                  </a:cubicBezTo>
                  <a:cubicBezTo>
                    <a:pt x="2178" y="1188"/>
                    <a:pt x="2188" y="1190"/>
                    <a:pt x="2198" y="1192"/>
                  </a:cubicBezTo>
                  <a:cubicBezTo>
                    <a:pt x="2209" y="1195"/>
                    <a:pt x="2219" y="1197"/>
                    <a:pt x="2229" y="1199"/>
                  </a:cubicBezTo>
                  <a:cubicBezTo>
                    <a:pt x="2230" y="1200"/>
                    <a:pt x="2230" y="1200"/>
                    <a:pt x="2231" y="1200"/>
                  </a:cubicBezTo>
                  <a:cubicBezTo>
                    <a:pt x="2241" y="1202"/>
                    <a:pt x="2250" y="1205"/>
                    <a:pt x="2259" y="1207"/>
                  </a:cubicBezTo>
                  <a:cubicBezTo>
                    <a:pt x="2269" y="1210"/>
                    <a:pt x="2280" y="1212"/>
                    <a:pt x="2290" y="1215"/>
                  </a:cubicBezTo>
                  <a:cubicBezTo>
                    <a:pt x="2300" y="1218"/>
                    <a:pt x="2310" y="1221"/>
                    <a:pt x="2320" y="1224"/>
                  </a:cubicBezTo>
                  <a:cubicBezTo>
                    <a:pt x="2330" y="1227"/>
                    <a:pt x="2340" y="1230"/>
                    <a:pt x="2350" y="1233"/>
                  </a:cubicBezTo>
                  <a:cubicBezTo>
                    <a:pt x="2360" y="1236"/>
                    <a:pt x="2370" y="1239"/>
                    <a:pt x="2380" y="1242"/>
                  </a:cubicBezTo>
                  <a:cubicBezTo>
                    <a:pt x="2390" y="1245"/>
                    <a:pt x="2400" y="1249"/>
                    <a:pt x="2410" y="1252"/>
                  </a:cubicBezTo>
                  <a:cubicBezTo>
                    <a:pt x="2420" y="1255"/>
                    <a:pt x="2430" y="1259"/>
                    <a:pt x="2440" y="1262"/>
                  </a:cubicBezTo>
                  <a:cubicBezTo>
                    <a:pt x="2449" y="1266"/>
                    <a:pt x="2459" y="1269"/>
                    <a:pt x="2469" y="1273"/>
                  </a:cubicBezTo>
                  <a:cubicBezTo>
                    <a:pt x="2476" y="1276"/>
                    <a:pt x="2484" y="1279"/>
                    <a:pt x="2491" y="1281"/>
                  </a:cubicBezTo>
                  <a:cubicBezTo>
                    <a:pt x="2493" y="1282"/>
                    <a:pt x="2496" y="1283"/>
                    <a:pt x="2499" y="1285"/>
                  </a:cubicBezTo>
                  <a:cubicBezTo>
                    <a:pt x="2509" y="1288"/>
                    <a:pt x="2518" y="1292"/>
                    <a:pt x="2528" y="1296"/>
                  </a:cubicBezTo>
                  <a:cubicBezTo>
                    <a:pt x="2538" y="1300"/>
                    <a:pt x="2548" y="1305"/>
                    <a:pt x="2557" y="1309"/>
                  </a:cubicBezTo>
                  <a:cubicBezTo>
                    <a:pt x="2567" y="1313"/>
                    <a:pt x="2577" y="1317"/>
                    <a:pt x="2587" y="1322"/>
                  </a:cubicBezTo>
                  <a:cubicBezTo>
                    <a:pt x="2596" y="1326"/>
                    <a:pt x="2606" y="1331"/>
                    <a:pt x="2616" y="1335"/>
                  </a:cubicBezTo>
                  <a:cubicBezTo>
                    <a:pt x="2625" y="1340"/>
                    <a:pt x="2635" y="1344"/>
                    <a:pt x="2644" y="1349"/>
                  </a:cubicBezTo>
                  <a:cubicBezTo>
                    <a:pt x="2654" y="1354"/>
                    <a:pt x="2664" y="1359"/>
                    <a:pt x="2673" y="1364"/>
                  </a:cubicBezTo>
                  <a:cubicBezTo>
                    <a:pt x="2683" y="1369"/>
                    <a:pt x="2692" y="1374"/>
                    <a:pt x="2702" y="1379"/>
                  </a:cubicBezTo>
                  <a:cubicBezTo>
                    <a:pt x="2711" y="1384"/>
                    <a:pt x="2721" y="1389"/>
                    <a:pt x="2730" y="1395"/>
                  </a:cubicBezTo>
                  <a:cubicBezTo>
                    <a:pt x="2732" y="1396"/>
                    <a:pt x="2734" y="1397"/>
                    <a:pt x="2736" y="1398"/>
                  </a:cubicBezTo>
                  <a:cubicBezTo>
                    <a:pt x="2744" y="1402"/>
                    <a:pt x="2751" y="1407"/>
                    <a:pt x="2759" y="1411"/>
                  </a:cubicBezTo>
                  <a:cubicBezTo>
                    <a:pt x="2768" y="1417"/>
                    <a:pt x="2777" y="1423"/>
                    <a:pt x="2787" y="1428"/>
                  </a:cubicBezTo>
                  <a:cubicBezTo>
                    <a:pt x="2796" y="1434"/>
                    <a:pt x="2806" y="1440"/>
                    <a:pt x="2815" y="1446"/>
                  </a:cubicBezTo>
                  <a:cubicBezTo>
                    <a:pt x="2824" y="1452"/>
                    <a:pt x="2833" y="1458"/>
                    <a:pt x="2843" y="1465"/>
                  </a:cubicBezTo>
                  <a:cubicBezTo>
                    <a:pt x="2846" y="1466"/>
                    <a:pt x="2848" y="1468"/>
                    <a:pt x="2851" y="1470"/>
                  </a:cubicBezTo>
                  <a:cubicBezTo>
                    <a:pt x="2858" y="1475"/>
                    <a:pt x="2864" y="1479"/>
                    <a:pt x="2870" y="1484"/>
                  </a:cubicBezTo>
                  <a:cubicBezTo>
                    <a:pt x="2880" y="1490"/>
                    <a:pt x="2889" y="1497"/>
                    <a:pt x="2898" y="1504"/>
                  </a:cubicBezTo>
                  <a:cubicBezTo>
                    <a:pt x="2907" y="1510"/>
                    <a:pt x="2916" y="1517"/>
                    <a:pt x="2925" y="1524"/>
                  </a:cubicBezTo>
                  <a:cubicBezTo>
                    <a:pt x="2934" y="1532"/>
                    <a:pt x="2943" y="1539"/>
                    <a:pt x="2952" y="1546"/>
                  </a:cubicBezTo>
                  <a:cubicBezTo>
                    <a:pt x="2955" y="1548"/>
                    <a:pt x="2957" y="1550"/>
                    <a:pt x="2960" y="1552"/>
                  </a:cubicBezTo>
                  <a:cubicBezTo>
                    <a:pt x="2966" y="1558"/>
                    <a:pt x="2973" y="1563"/>
                    <a:pt x="2979" y="1569"/>
                  </a:cubicBezTo>
                  <a:cubicBezTo>
                    <a:pt x="2988" y="1576"/>
                    <a:pt x="2997" y="1584"/>
                    <a:pt x="3006" y="1592"/>
                  </a:cubicBezTo>
                  <a:cubicBezTo>
                    <a:pt x="3015" y="1600"/>
                    <a:pt x="3023" y="1608"/>
                    <a:pt x="3032" y="1616"/>
                  </a:cubicBezTo>
                  <a:cubicBezTo>
                    <a:pt x="3041" y="1625"/>
                    <a:pt x="3049" y="1633"/>
                    <a:pt x="3057" y="1641"/>
                  </a:cubicBezTo>
                  <a:cubicBezTo>
                    <a:pt x="3065" y="1649"/>
                    <a:pt x="3073" y="1657"/>
                    <a:pt x="3080" y="1665"/>
                  </a:cubicBezTo>
                  <a:cubicBezTo>
                    <a:pt x="3089" y="1674"/>
                    <a:pt x="3097" y="1683"/>
                    <a:pt x="3106" y="1693"/>
                  </a:cubicBezTo>
                  <a:cubicBezTo>
                    <a:pt x="3114" y="1702"/>
                    <a:pt x="3123" y="1712"/>
                    <a:pt x="3131" y="1722"/>
                  </a:cubicBezTo>
                  <a:cubicBezTo>
                    <a:pt x="3136" y="1728"/>
                    <a:pt x="3141" y="1734"/>
                    <a:pt x="3146" y="1741"/>
                  </a:cubicBezTo>
                  <a:cubicBezTo>
                    <a:pt x="3150" y="1745"/>
                    <a:pt x="3153" y="1749"/>
                    <a:pt x="3156" y="1753"/>
                  </a:cubicBezTo>
                  <a:cubicBezTo>
                    <a:pt x="3160" y="1758"/>
                    <a:pt x="3164" y="1763"/>
                    <a:pt x="3167" y="1767"/>
                  </a:cubicBezTo>
                  <a:cubicBezTo>
                    <a:pt x="3172" y="1773"/>
                    <a:pt x="3176" y="1779"/>
                    <a:pt x="3181" y="1786"/>
                  </a:cubicBezTo>
                  <a:cubicBezTo>
                    <a:pt x="3183" y="1789"/>
                    <a:pt x="3185" y="1792"/>
                    <a:pt x="3187" y="1795"/>
                  </a:cubicBezTo>
                  <a:cubicBezTo>
                    <a:pt x="3193" y="1803"/>
                    <a:pt x="3199" y="1812"/>
                    <a:pt x="3205" y="1820"/>
                  </a:cubicBezTo>
                  <a:cubicBezTo>
                    <a:pt x="3205" y="1821"/>
                    <a:pt x="3206" y="1822"/>
                    <a:pt x="3206" y="1823"/>
                  </a:cubicBezTo>
                  <a:cubicBezTo>
                    <a:pt x="3213" y="1832"/>
                    <a:pt x="3219" y="1842"/>
                    <a:pt x="3225" y="1851"/>
                  </a:cubicBezTo>
                  <a:cubicBezTo>
                    <a:pt x="3226" y="1853"/>
                    <a:pt x="3227" y="1855"/>
                    <a:pt x="3228" y="1857"/>
                  </a:cubicBezTo>
                  <a:cubicBezTo>
                    <a:pt x="3236" y="1869"/>
                    <a:pt x="3244" y="1882"/>
                    <a:pt x="3251" y="1895"/>
                  </a:cubicBezTo>
                  <a:cubicBezTo>
                    <a:pt x="3259" y="1909"/>
                    <a:pt x="3266" y="1923"/>
                    <a:pt x="3273" y="1937"/>
                  </a:cubicBezTo>
                  <a:cubicBezTo>
                    <a:pt x="3279" y="1948"/>
                    <a:pt x="3284" y="1959"/>
                    <a:pt x="3289" y="1970"/>
                  </a:cubicBezTo>
                  <a:cubicBezTo>
                    <a:pt x="3291" y="1974"/>
                    <a:pt x="3293" y="1979"/>
                    <a:pt x="3295" y="1983"/>
                  </a:cubicBezTo>
                  <a:cubicBezTo>
                    <a:pt x="3302" y="1999"/>
                    <a:pt x="3309" y="2015"/>
                    <a:pt x="3316" y="2032"/>
                  </a:cubicBezTo>
                  <a:cubicBezTo>
                    <a:pt x="3322" y="2050"/>
                    <a:pt x="3329" y="2069"/>
                    <a:pt x="3335" y="2087"/>
                  </a:cubicBezTo>
                  <a:cubicBezTo>
                    <a:pt x="3336" y="2090"/>
                    <a:pt x="3337" y="2093"/>
                    <a:pt x="3338" y="2097"/>
                  </a:cubicBezTo>
                  <a:cubicBezTo>
                    <a:pt x="3343" y="2113"/>
                    <a:pt x="3347" y="2130"/>
                    <a:pt x="3352" y="2146"/>
                  </a:cubicBezTo>
                  <a:cubicBezTo>
                    <a:pt x="3373" y="2146"/>
                    <a:pt x="3373" y="2146"/>
                    <a:pt x="3373" y="2146"/>
                  </a:cubicBezTo>
                  <a:cubicBezTo>
                    <a:pt x="3371" y="2136"/>
                    <a:pt x="3368" y="2126"/>
                    <a:pt x="3365" y="21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0" y="1825625"/>
              <a:ext cx="5667375" cy="5073650"/>
            </a:xfrm>
            <a:custGeom>
              <a:avLst/>
              <a:gdLst>
                <a:gd name="T0" fmla="*/ 2234 w 2234"/>
                <a:gd name="T1" fmla="*/ 1809 h 1999"/>
                <a:gd name="T2" fmla="*/ 2223 w 2234"/>
                <a:gd name="T3" fmla="*/ 1712 h 1999"/>
                <a:gd name="T4" fmla="*/ 2172 w 2234"/>
                <a:gd name="T5" fmla="*/ 1596 h 1999"/>
                <a:gd name="T6" fmla="*/ 2110 w 2234"/>
                <a:gd name="T7" fmla="*/ 1522 h 1999"/>
                <a:gd name="T8" fmla="*/ 2042 w 2234"/>
                <a:gd name="T9" fmla="*/ 1465 h 1999"/>
                <a:gd name="T10" fmla="*/ 1962 w 2234"/>
                <a:gd name="T11" fmla="*/ 1413 h 1999"/>
                <a:gd name="T12" fmla="*/ 1897 w 2234"/>
                <a:gd name="T13" fmla="*/ 1382 h 1999"/>
                <a:gd name="T14" fmla="*/ 1698 w 2234"/>
                <a:gd name="T15" fmla="*/ 1328 h 1999"/>
                <a:gd name="T16" fmla="*/ 1491 w 2234"/>
                <a:gd name="T17" fmla="*/ 1304 h 1999"/>
                <a:gd name="T18" fmla="*/ 1282 w 2234"/>
                <a:gd name="T19" fmla="*/ 1291 h 1999"/>
                <a:gd name="T20" fmla="*/ 1049 w 2234"/>
                <a:gd name="T21" fmla="*/ 1279 h 1999"/>
                <a:gd name="T22" fmla="*/ 842 w 2234"/>
                <a:gd name="T23" fmla="*/ 1260 h 1999"/>
                <a:gd name="T24" fmla="*/ 640 w 2234"/>
                <a:gd name="T25" fmla="*/ 1230 h 1999"/>
                <a:gd name="T26" fmla="*/ 453 w 2234"/>
                <a:gd name="T27" fmla="*/ 1187 h 1999"/>
                <a:gd name="T28" fmla="*/ 272 w 2234"/>
                <a:gd name="T29" fmla="*/ 1119 h 1999"/>
                <a:gd name="T30" fmla="*/ 130 w 2234"/>
                <a:gd name="T31" fmla="*/ 1012 h 1999"/>
                <a:gd name="T32" fmla="*/ 93 w 2234"/>
                <a:gd name="T33" fmla="*/ 950 h 1999"/>
                <a:gd name="T34" fmla="*/ 107 w 2234"/>
                <a:gd name="T35" fmla="*/ 760 h 1999"/>
                <a:gd name="T36" fmla="*/ 159 w 2234"/>
                <a:gd name="T37" fmla="*/ 689 h 1999"/>
                <a:gd name="T38" fmla="*/ 299 w 2234"/>
                <a:gd name="T39" fmla="*/ 582 h 1999"/>
                <a:gd name="T40" fmla="*/ 511 w 2234"/>
                <a:gd name="T41" fmla="*/ 494 h 1999"/>
                <a:gd name="T42" fmla="*/ 711 w 2234"/>
                <a:gd name="T43" fmla="*/ 441 h 1999"/>
                <a:gd name="T44" fmla="*/ 940 w 2234"/>
                <a:gd name="T45" fmla="*/ 369 h 1999"/>
                <a:gd name="T46" fmla="*/ 1051 w 2234"/>
                <a:gd name="T47" fmla="*/ 208 h 1999"/>
                <a:gd name="T48" fmla="*/ 992 w 2234"/>
                <a:gd name="T49" fmla="*/ 125 h 1999"/>
                <a:gd name="T50" fmla="*/ 843 w 2234"/>
                <a:gd name="T51" fmla="*/ 58 h 1999"/>
                <a:gd name="T52" fmla="*/ 637 w 2234"/>
                <a:gd name="T53" fmla="*/ 32 h 1999"/>
                <a:gd name="T54" fmla="*/ 443 w 2234"/>
                <a:gd name="T55" fmla="*/ 19 h 1999"/>
                <a:gd name="T56" fmla="*/ 218 w 2234"/>
                <a:gd name="T57" fmla="*/ 9 h 1999"/>
                <a:gd name="T58" fmla="*/ 8 w 2234"/>
                <a:gd name="T59" fmla="*/ 0 h 1999"/>
                <a:gd name="T60" fmla="*/ 153 w 2234"/>
                <a:gd name="T61" fmla="*/ 15 h 1999"/>
                <a:gd name="T62" fmla="*/ 386 w 2234"/>
                <a:gd name="T63" fmla="*/ 26 h 1999"/>
                <a:gd name="T64" fmla="*/ 595 w 2234"/>
                <a:gd name="T65" fmla="*/ 38 h 1999"/>
                <a:gd name="T66" fmla="*/ 801 w 2234"/>
                <a:gd name="T67" fmla="*/ 59 h 1999"/>
                <a:gd name="T68" fmla="*/ 954 w 2234"/>
                <a:gd name="T69" fmla="*/ 109 h 1999"/>
                <a:gd name="T70" fmla="*/ 1036 w 2234"/>
                <a:gd name="T71" fmla="*/ 195 h 1999"/>
                <a:gd name="T72" fmla="*/ 965 w 2234"/>
                <a:gd name="T73" fmla="*/ 340 h 1999"/>
                <a:gd name="T74" fmla="*/ 733 w 2234"/>
                <a:gd name="T75" fmla="*/ 423 h 1999"/>
                <a:gd name="T76" fmla="*/ 516 w 2234"/>
                <a:gd name="T77" fmla="*/ 478 h 1999"/>
                <a:gd name="T78" fmla="*/ 299 w 2234"/>
                <a:gd name="T79" fmla="*/ 565 h 1999"/>
                <a:gd name="T80" fmla="*/ 171 w 2234"/>
                <a:gd name="T81" fmla="*/ 655 h 1999"/>
                <a:gd name="T82" fmla="*/ 101 w 2234"/>
                <a:gd name="T83" fmla="*/ 741 h 1999"/>
                <a:gd name="T84" fmla="*/ 72 w 2234"/>
                <a:gd name="T85" fmla="*/ 927 h 1999"/>
                <a:gd name="T86" fmla="*/ 103 w 2234"/>
                <a:gd name="T87" fmla="*/ 995 h 1999"/>
                <a:gd name="T88" fmla="*/ 225 w 2234"/>
                <a:gd name="T89" fmla="*/ 1107 h 1999"/>
                <a:gd name="T90" fmla="*/ 395 w 2234"/>
                <a:gd name="T91" fmla="*/ 1184 h 1999"/>
                <a:gd name="T92" fmla="*/ 594 w 2234"/>
                <a:gd name="T93" fmla="*/ 1236 h 1999"/>
                <a:gd name="T94" fmla="*/ 798 w 2234"/>
                <a:gd name="T95" fmla="*/ 1270 h 1999"/>
                <a:gd name="T96" fmla="*/ 1004 w 2234"/>
                <a:gd name="T97" fmla="*/ 1292 h 1999"/>
                <a:gd name="T98" fmla="*/ 1213 w 2234"/>
                <a:gd name="T99" fmla="*/ 1305 h 1999"/>
                <a:gd name="T100" fmla="*/ 1422 w 2234"/>
                <a:gd name="T101" fmla="*/ 1316 h 1999"/>
                <a:gd name="T102" fmla="*/ 1629 w 2234"/>
                <a:gd name="T103" fmla="*/ 1336 h 1999"/>
                <a:gd name="T104" fmla="*/ 1809 w 2234"/>
                <a:gd name="T105" fmla="*/ 1370 h 1999"/>
                <a:gd name="T106" fmla="*/ 1950 w 2234"/>
                <a:gd name="T107" fmla="*/ 1425 h 1999"/>
                <a:gd name="T108" fmla="*/ 2001 w 2234"/>
                <a:gd name="T109" fmla="*/ 1456 h 1999"/>
                <a:gd name="T110" fmla="*/ 2081 w 2234"/>
                <a:gd name="T111" fmla="*/ 1516 h 1999"/>
                <a:gd name="T112" fmla="*/ 2152 w 2234"/>
                <a:gd name="T113" fmla="*/ 1598 h 1999"/>
                <a:gd name="T114" fmla="*/ 2200 w 2234"/>
                <a:gd name="T115" fmla="*/ 1699 h 1999"/>
                <a:gd name="T116" fmla="*/ 2214 w 2234"/>
                <a:gd name="T117" fmla="*/ 1805 h 1999"/>
                <a:gd name="T118" fmla="*/ 2184 w 2234"/>
                <a:gd name="T119" fmla="*/ 1971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4" h="1999">
                  <a:moveTo>
                    <a:pt x="2204" y="1980"/>
                  </a:moveTo>
                  <a:cubicBezTo>
                    <a:pt x="2206" y="1971"/>
                    <a:pt x="2206" y="1971"/>
                    <a:pt x="2206" y="1971"/>
                  </a:cubicBezTo>
                  <a:cubicBezTo>
                    <a:pt x="2208" y="1965"/>
                    <a:pt x="2210" y="1959"/>
                    <a:pt x="2212" y="1953"/>
                  </a:cubicBezTo>
                  <a:cubicBezTo>
                    <a:pt x="2214" y="1947"/>
                    <a:pt x="2215" y="1940"/>
                    <a:pt x="2217" y="1934"/>
                  </a:cubicBezTo>
                  <a:cubicBezTo>
                    <a:pt x="2218" y="1928"/>
                    <a:pt x="2220" y="1922"/>
                    <a:pt x="2221" y="1915"/>
                  </a:cubicBezTo>
                  <a:cubicBezTo>
                    <a:pt x="2223" y="1909"/>
                    <a:pt x="2224" y="1903"/>
                    <a:pt x="2225" y="1897"/>
                  </a:cubicBezTo>
                  <a:cubicBezTo>
                    <a:pt x="2227" y="1890"/>
                    <a:pt x="2228" y="1884"/>
                    <a:pt x="2229" y="1877"/>
                  </a:cubicBezTo>
                  <a:cubicBezTo>
                    <a:pt x="2231" y="1864"/>
                    <a:pt x="2232" y="1851"/>
                    <a:pt x="2233" y="1838"/>
                  </a:cubicBezTo>
                  <a:cubicBezTo>
                    <a:pt x="2234" y="1832"/>
                    <a:pt x="2234" y="1825"/>
                    <a:pt x="2234" y="1819"/>
                  </a:cubicBezTo>
                  <a:cubicBezTo>
                    <a:pt x="2234" y="1809"/>
                    <a:pt x="2234" y="1809"/>
                    <a:pt x="2234" y="1809"/>
                  </a:cubicBezTo>
                  <a:cubicBezTo>
                    <a:pt x="2234" y="1799"/>
                    <a:pt x="2234" y="1799"/>
                    <a:pt x="2234" y="1799"/>
                  </a:cubicBezTo>
                  <a:cubicBezTo>
                    <a:pt x="2234" y="1792"/>
                    <a:pt x="2234" y="1785"/>
                    <a:pt x="2233" y="1779"/>
                  </a:cubicBezTo>
                  <a:cubicBezTo>
                    <a:pt x="2233" y="1776"/>
                    <a:pt x="2233" y="1773"/>
                    <a:pt x="2232" y="1770"/>
                  </a:cubicBezTo>
                  <a:cubicBezTo>
                    <a:pt x="2232" y="1766"/>
                    <a:pt x="2232" y="1762"/>
                    <a:pt x="2231" y="1759"/>
                  </a:cubicBezTo>
                  <a:cubicBezTo>
                    <a:pt x="2231" y="1754"/>
                    <a:pt x="2231" y="1754"/>
                    <a:pt x="2231" y="1754"/>
                  </a:cubicBezTo>
                  <a:cubicBezTo>
                    <a:pt x="2230" y="1749"/>
                    <a:pt x="2230" y="1749"/>
                    <a:pt x="2230" y="1749"/>
                  </a:cubicBezTo>
                  <a:cubicBezTo>
                    <a:pt x="2228" y="1739"/>
                    <a:pt x="2228" y="1739"/>
                    <a:pt x="2228" y="1739"/>
                  </a:cubicBezTo>
                  <a:cubicBezTo>
                    <a:pt x="2227" y="1729"/>
                    <a:pt x="2227" y="1729"/>
                    <a:pt x="2227" y="1729"/>
                  </a:cubicBezTo>
                  <a:cubicBezTo>
                    <a:pt x="2226" y="1725"/>
                    <a:pt x="2225" y="1722"/>
                    <a:pt x="2224" y="1719"/>
                  </a:cubicBezTo>
                  <a:cubicBezTo>
                    <a:pt x="2224" y="1716"/>
                    <a:pt x="2223" y="1714"/>
                    <a:pt x="2223" y="1712"/>
                  </a:cubicBezTo>
                  <a:cubicBezTo>
                    <a:pt x="2222" y="1708"/>
                    <a:pt x="2221" y="1703"/>
                    <a:pt x="2219" y="1699"/>
                  </a:cubicBezTo>
                  <a:cubicBezTo>
                    <a:pt x="2217" y="1693"/>
                    <a:pt x="2215" y="1686"/>
                    <a:pt x="2213" y="1680"/>
                  </a:cubicBezTo>
                  <a:cubicBezTo>
                    <a:pt x="2212" y="1676"/>
                    <a:pt x="2211" y="1673"/>
                    <a:pt x="2209" y="1669"/>
                  </a:cubicBezTo>
                  <a:cubicBezTo>
                    <a:pt x="2208" y="1666"/>
                    <a:pt x="2207" y="1663"/>
                    <a:pt x="2206" y="1660"/>
                  </a:cubicBezTo>
                  <a:cubicBezTo>
                    <a:pt x="2203" y="1654"/>
                    <a:pt x="2201" y="1648"/>
                    <a:pt x="2197" y="1642"/>
                  </a:cubicBezTo>
                  <a:cubicBezTo>
                    <a:pt x="2196" y="1639"/>
                    <a:pt x="2195" y="1637"/>
                    <a:pt x="2194" y="1635"/>
                  </a:cubicBezTo>
                  <a:cubicBezTo>
                    <a:pt x="2192" y="1631"/>
                    <a:pt x="2190" y="1627"/>
                    <a:pt x="2188" y="1623"/>
                  </a:cubicBezTo>
                  <a:cubicBezTo>
                    <a:pt x="2184" y="1617"/>
                    <a:pt x="2181" y="1611"/>
                    <a:pt x="2177" y="1605"/>
                  </a:cubicBezTo>
                  <a:cubicBezTo>
                    <a:pt x="2177" y="1605"/>
                    <a:pt x="2177" y="1605"/>
                    <a:pt x="2177" y="1605"/>
                  </a:cubicBezTo>
                  <a:cubicBezTo>
                    <a:pt x="2175" y="1602"/>
                    <a:pt x="2174" y="1599"/>
                    <a:pt x="2172" y="1596"/>
                  </a:cubicBezTo>
                  <a:cubicBezTo>
                    <a:pt x="2166" y="1588"/>
                    <a:pt x="2166" y="1588"/>
                    <a:pt x="2166" y="1588"/>
                  </a:cubicBezTo>
                  <a:cubicBezTo>
                    <a:pt x="2164" y="1585"/>
                    <a:pt x="2162" y="1582"/>
                    <a:pt x="2160" y="1579"/>
                  </a:cubicBezTo>
                  <a:cubicBezTo>
                    <a:pt x="2158" y="1577"/>
                    <a:pt x="2156" y="1574"/>
                    <a:pt x="2154" y="1571"/>
                  </a:cubicBezTo>
                  <a:cubicBezTo>
                    <a:pt x="2150" y="1566"/>
                    <a:pt x="2146" y="1561"/>
                    <a:pt x="2142" y="1557"/>
                  </a:cubicBezTo>
                  <a:cubicBezTo>
                    <a:pt x="2141" y="1556"/>
                    <a:pt x="2141" y="1555"/>
                    <a:pt x="2140" y="1555"/>
                  </a:cubicBezTo>
                  <a:cubicBezTo>
                    <a:pt x="2138" y="1552"/>
                    <a:pt x="2136" y="1549"/>
                    <a:pt x="2134" y="1547"/>
                  </a:cubicBezTo>
                  <a:cubicBezTo>
                    <a:pt x="2126" y="1539"/>
                    <a:pt x="2126" y="1539"/>
                    <a:pt x="2126" y="1539"/>
                  </a:cubicBezTo>
                  <a:cubicBezTo>
                    <a:pt x="2125" y="1538"/>
                    <a:pt x="2124" y="1537"/>
                    <a:pt x="2123" y="1536"/>
                  </a:cubicBezTo>
                  <a:cubicBezTo>
                    <a:pt x="2119" y="1532"/>
                    <a:pt x="2116" y="1528"/>
                    <a:pt x="2112" y="1524"/>
                  </a:cubicBezTo>
                  <a:cubicBezTo>
                    <a:pt x="2111" y="1523"/>
                    <a:pt x="2111" y="1523"/>
                    <a:pt x="2110" y="1522"/>
                  </a:cubicBezTo>
                  <a:cubicBezTo>
                    <a:pt x="2109" y="1522"/>
                    <a:pt x="2109" y="1521"/>
                    <a:pt x="2108" y="1520"/>
                  </a:cubicBezTo>
                  <a:cubicBezTo>
                    <a:pt x="2106" y="1518"/>
                    <a:pt x="2104" y="1516"/>
                    <a:pt x="2101" y="1514"/>
                  </a:cubicBezTo>
                  <a:cubicBezTo>
                    <a:pt x="2098" y="1511"/>
                    <a:pt x="2095" y="1508"/>
                    <a:pt x="2092" y="1506"/>
                  </a:cubicBezTo>
                  <a:cubicBezTo>
                    <a:pt x="2085" y="1498"/>
                    <a:pt x="2085" y="1498"/>
                    <a:pt x="2085" y="1498"/>
                  </a:cubicBezTo>
                  <a:cubicBezTo>
                    <a:pt x="2084" y="1498"/>
                    <a:pt x="2083" y="1497"/>
                    <a:pt x="2082" y="1496"/>
                  </a:cubicBezTo>
                  <a:cubicBezTo>
                    <a:pt x="2080" y="1495"/>
                    <a:pt x="2078" y="1493"/>
                    <a:pt x="2077" y="1492"/>
                  </a:cubicBezTo>
                  <a:cubicBezTo>
                    <a:pt x="2072" y="1488"/>
                    <a:pt x="2067" y="1484"/>
                    <a:pt x="2062" y="1480"/>
                  </a:cubicBezTo>
                  <a:cubicBezTo>
                    <a:pt x="2062" y="1479"/>
                    <a:pt x="2061" y="1479"/>
                    <a:pt x="2060" y="1478"/>
                  </a:cubicBezTo>
                  <a:cubicBezTo>
                    <a:pt x="2055" y="1473"/>
                    <a:pt x="2049" y="1470"/>
                    <a:pt x="2043" y="1465"/>
                  </a:cubicBezTo>
                  <a:cubicBezTo>
                    <a:pt x="2043" y="1465"/>
                    <a:pt x="2043" y="1465"/>
                    <a:pt x="2042" y="1465"/>
                  </a:cubicBezTo>
                  <a:cubicBezTo>
                    <a:pt x="2037" y="1461"/>
                    <a:pt x="2032" y="1457"/>
                    <a:pt x="2026" y="1453"/>
                  </a:cubicBezTo>
                  <a:cubicBezTo>
                    <a:pt x="2025" y="1452"/>
                    <a:pt x="2023" y="1451"/>
                    <a:pt x="2022" y="1450"/>
                  </a:cubicBezTo>
                  <a:cubicBezTo>
                    <a:pt x="2018" y="1447"/>
                    <a:pt x="2013" y="1444"/>
                    <a:pt x="2008" y="1441"/>
                  </a:cubicBezTo>
                  <a:cubicBezTo>
                    <a:pt x="2002" y="1437"/>
                    <a:pt x="2002" y="1437"/>
                    <a:pt x="2002" y="1437"/>
                  </a:cubicBezTo>
                  <a:cubicBezTo>
                    <a:pt x="1999" y="1435"/>
                    <a:pt x="1999" y="1435"/>
                    <a:pt x="1999" y="1435"/>
                  </a:cubicBezTo>
                  <a:cubicBezTo>
                    <a:pt x="1995" y="1432"/>
                    <a:pt x="1995" y="1432"/>
                    <a:pt x="1995" y="1432"/>
                  </a:cubicBezTo>
                  <a:cubicBezTo>
                    <a:pt x="1990" y="1429"/>
                    <a:pt x="1990" y="1429"/>
                    <a:pt x="1990" y="1429"/>
                  </a:cubicBezTo>
                  <a:cubicBezTo>
                    <a:pt x="1987" y="1428"/>
                    <a:pt x="1984" y="1426"/>
                    <a:pt x="1981" y="1424"/>
                  </a:cubicBezTo>
                  <a:cubicBezTo>
                    <a:pt x="1978" y="1422"/>
                    <a:pt x="1975" y="1420"/>
                    <a:pt x="1972" y="1419"/>
                  </a:cubicBezTo>
                  <a:cubicBezTo>
                    <a:pt x="1962" y="1413"/>
                    <a:pt x="1962" y="1413"/>
                    <a:pt x="1962" y="1413"/>
                  </a:cubicBezTo>
                  <a:cubicBezTo>
                    <a:pt x="1961" y="1412"/>
                    <a:pt x="1961" y="1412"/>
                    <a:pt x="1961" y="1412"/>
                  </a:cubicBezTo>
                  <a:cubicBezTo>
                    <a:pt x="1960" y="1412"/>
                    <a:pt x="1960" y="1412"/>
                    <a:pt x="1960" y="1412"/>
                  </a:cubicBezTo>
                  <a:cubicBezTo>
                    <a:pt x="1958" y="1410"/>
                    <a:pt x="1958" y="1410"/>
                    <a:pt x="1958" y="1410"/>
                  </a:cubicBezTo>
                  <a:cubicBezTo>
                    <a:pt x="1953" y="1408"/>
                    <a:pt x="1953" y="1408"/>
                    <a:pt x="1953" y="1408"/>
                  </a:cubicBezTo>
                  <a:cubicBezTo>
                    <a:pt x="1943" y="1403"/>
                    <a:pt x="1943" y="1403"/>
                    <a:pt x="1943" y="1403"/>
                  </a:cubicBezTo>
                  <a:cubicBezTo>
                    <a:pt x="1940" y="1401"/>
                    <a:pt x="1940" y="1401"/>
                    <a:pt x="1940" y="1401"/>
                  </a:cubicBezTo>
                  <a:cubicBezTo>
                    <a:pt x="1934" y="1398"/>
                    <a:pt x="1934" y="1398"/>
                    <a:pt x="1934" y="1398"/>
                  </a:cubicBezTo>
                  <a:cubicBezTo>
                    <a:pt x="1929" y="1395"/>
                    <a:pt x="1923" y="1393"/>
                    <a:pt x="1918" y="1391"/>
                  </a:cubicBezTo>
                  <a:cubicBezTo>
                    <a:pt x="1917" y="1390"/>
                    <a:pt x="1915" y="1389"/>
                    <a:pt x="1914" y="1389"/>
                  </a:cubicBezTo>
                  <a:cubicBezTo>
                    <a:pt x="1908" y="1386"/>
                    <a:pt x="1903" y="1384"/>
                    <a:pt x="1897" y="1382"/>
                  </a:cubicBezTo>
                  <a:cubicBezTo>
                    <a:pt x="1890" y="1379"/>
                    <a:pt x="1883" y="1376"/>
                    <a:pt x="1875" y="1373"/>
                  </a:cubicBezTo>
                  <a:cubicBezTo>
                    <a:pt x="1868" y="1371"/>
                    <a:pt x="1861" y="1368"/>
                    <a:pt x="1854" y="1366"/>
                  </a:cubicBezTo>
                  <a:cubicBezTo>
                    <a:pt x="1846" y="1363"/>
                    <a:pt x="1839" y="1361"/>
                    <a:pt x="1832" y="1358"/>
                  </a:cubicBezTo>
                  <a:cubicBezTo>
                    <a:pt x="1824" y="1356"/>
                    <a:pt x="1817" y="1354"/>
                    <a:pt x="1810" y="1352"/>
                  </a:cubicBezTo>
                  <a:cubicBezTo>
                    <a:pt x="1802" y="1350"/>
                    <a:pt x="1795" y="1348"/>
                    <a:pt x="1787" y="1346"/>
                  </a:cubicBezTo>
                  <a:cubicBezTo>
                    <a:pt x="1780" y="1345"/>
                    <a:pt x="1773" y="1343"/>
                    <a:pt x="1765" y="1341"/>
                  </a:cubicBezTo>
                  <a:cubicBezTo>
                    <a:pt x="1759" y="1340"/>
                    <a:pt x="1753" y="1338"/>
                    <a:pt x="1746" y="1337"/>
                  </a:cubicBezTo>
                  <a:cubicBezTo>
                    <a:pt x="1745" y="1337"/>
                    <a:pt x="1744" y="1336"/>
                    <a:pt x="1743" y="1336"/>
                  </a:cubicBezTo>
                  <a:cubicBezTo>
                    <a:pt x="1735" y="1335"/>
                    <a:pt x="1728" y="1333"/>
                    <a:pt x="1720" y="1332"/>
                  </a:cubicBezTo>
                  <a:cubicBezTo>
                    <a:pt x="1713" y="1330"/>
                    <a:pt x="1705" y="1329"/>
                    <a:pt x="1698" y="1328"/>
                  </a:cubicBezTo>
                  <a:cubicBezTo>
                    <a:pt x="1690" y="1327"/>
                    <a:pt x="1682" y="1325"/>
                    <a:pt x="1675" y="1324"/>
                  </a:cubicBezTo>
                  <a:cubicBezTo>
                    <a:pt x="1667" y="1323"/>
                    <a:pt x="1660" y="1322"/>
                    <a:pt x="1652" y="1321"/>
                  </a:cubicBezTo>
                  <a:cubicBezTo>
                    <a:pt x="1645" y="1320"/>
                    <a:pt x="1637" y="1319"/>
                    <a:pt x="1629" y="1318"/>
                  </a:cubicBezTo>
                  <a:cubicBezTo>
                    <a:pt x="1622" y="1317"/>
                    <a:pt x="1614" y="1316"/>
                    <a:pt x="1606" y="1315"/>
                  </a:cubicBezTo>
                  <a:cubicBezTo>
                    <a:pt x="1599" y="1314"/>
                    <a:pt x="1591" y="1313"/>
                    <a:pt x="1583" y="1312"/>
                  </a:cubicBezTo>
                  <a:cubicBezTo>
                    <a:pt x="1579" y="1312"/>
                    <a:pt x="1574" y="1311"/>
                    <a:pt x="1569" y="1311"/>
                  </a:cubicBezTo>
                  <a:cubicBezTo>
                    <a:pt x="1566" y="1311"/>
                    <a:pt x="1563" y="1310"/>
                    <a:pt x="1560" y="1310"/>
                  </a:cubicBezTo>
                  <a:cubicBezTo>
                    <a:pt x="1553" y="1309"/>
                    <a:pt x="1545" y="1309"/>
                    <a:pt x="1537" y="1308"/>
                  </a:cubicBezTo>
                  <a:cubicBezTo>
                    <a:pt x="1530" y="1307"/>
                    <a:pt x="1522" y="1307"/>
                    <a:pt x="1514" y="1306"/>
                  </a:cubicBezTo>
                  <a:cubicBezTo>
                    <a:pt x="1507" y="1305"/>
                    <a:pt x="1499" y="1305"/>
                    <a:pt x="1491" y="1304"/>
                  </a:cubicBezTo>
                  <a:cubicBezTo>
                    <a:pt x="1483" y="1303"/>
                    <a:pt x="1476" y="1303"/>
                    <a:pt x="1468" y="1302"/>
                  </a:cubicBezTo>
                  <a:cubicBezTo>
                    <a:pt x="1460" y="1302"/>
                    <a:pt x="1453" y="1301"/>
                    <a:pt x="1445" y="1300"/>
                  </a:cubicBezTo>
                  <a:cubicBezTo>
                    <a:pt x="1437" y="1300"/>
                    <a:pt x="1429" y="1299"/>
                    <a:pt x="1422" y="1299"/>
                  </a:cubicBezTo>
                  <a:cubicBezTo>
                    <a:pt x="1414" y="1298"/>
                    <a:pt x="1406" y="1298"/>
                    <a:pt x="1398" y="1297"/>
                  </a:cubicBezTo>
                  <a:cubicBezTo>
                    <a:pt x="1395" y="1297"/>
                    <a:pt x="1392" y="1297"/>
                    <a:pt x="1388" y="1297"/>
                  </a:cubicBezTo>
                  <a:cubicBezTo>
                    <a:pt x="1384" y="1297"/>
                    <a:pt x="1379" y="1296"/>
                    <a:pt x="1375" y="1296"/>
                  </a:cubicBezTo>
                  <a:cubicBezTo>
                    <a:pt x="1367" y="1296"/>
                    <a:pt x="1360" y="1295"/>
                    <a:pt x="1352" y="1295"/>
                  </a:cubicBezTo>
                  <a:cubicBezTo>
                    <a:pt x="1344" y="1294"/>
                    <a:pt x="1336" y="1294"/>
                    <a:pt x="1329" y="1293"/>
                  </a:cubicBezTo>
                  <a:cubicBezTo>
                    <a:pt x="1321" y="1293"/>
                    <a:pt x="1313" y="1293"/>
                    <a:pt x="1305" y="1292"/>
                  </a:cubicBezTo>
                  <a:cubicBezTo>
                    <a:pt x="1298" y="1292"/>
                    <a:pt x="1290" y="1291"/>
                    <a:pt x="1282" y="1291"/>
                  </a:cubicBezTo>
                  <a:cubicBezTo>
                    <a:pt x="1274" y="1291"/>
                    <a:pt x="1267" y="1290"/>
                    <a:pt x="1259" y="1290"/>
                  </a:cubicBezTo>
                  <a:cubicBezTo>
                    <a:pt x="1251" y="1289"/>
                    <a:pt x="1243" y="1289"/>
                    <a:pt x="1235" y="1289"/>
                  </a:cubicBezTo>
                  <a:cubicBezTo>
                    <a:pt x="1228" y="1288"/>
                    <a:pt x="1220" y="1288"/>
                    <a:pt x="1212" y="1288"/>
                  </a:cubicBezTo>
                  <a:cubicBezTo>
                    <a:pt x="1204" y="1287"/>
                    <a:pt x="1197" y="1287"/>
                    <a:pt x="1189" y="1286"/>
                  </a:cubicBezTo>
                  <a:cubicBezTo>
                    <a:pt x="1181" y="1286"/>
                    <a:pt x="1173" y="1286"/>
                    <a:pt x="1166" y="1285"/>
                  </a:cubicBezTo>
                  <a:cubicBezTo>
                    <a:pt x="1158" y="1285"/>
                    <a:pt x="1150" y="1284"/>
                    <a:pt x="1142" y="1284"/>
                  </a:cubicBezTo>
                  <a:cubicBezTo>
                    <a:pt x="1135" y="1284"/>
                    <a:pt x="1127" y="1283"/>
                    <a:pt x="1119" y="1283"/>
                  </a:cubicBezTo>
                  <a:cubicBezTo>
                    <a:pt x="1111" y="1282"/>
                    <a:pt x="1104" y="1282"/>
                    <a:pt x="1096" y="1281"/>
                  </a:cubicBezTo>
                  <a:cubicBezTo>
                    <a:pt x="1088" y="1281"/>
                    <a:pt x="1080" y="1281"/>
                    <a:pt x="1073" y="1280"/>
                  </a:cubicBezTo>
                  <a:cubicBezTo>
                    <a:pt x="1065" y="1280"/>
                    <a:pt x="1057" y="1279"/>
                    <a:pt x="1049" y="1279"/>
                  </a:cubicBezTo>
                  <a:cubicBezTo>
                    <a:pt x="1042" y="1278"/>
                    <a:pt x="1034" y="1278"/>
                    <a:pt x="1026" y="1277"/>
                  </a:cubicBezTo>
                  <a:cubicBezTo>
                    <a:pt x="1023" y="1277"/>
                    <a:pt x="1020" y="1277"/>
                    <a:pt x="1017" y="1276"/>
                  </a:cubicBezTo>
                  <a:cubicBezTo>
                    <a:pt x="1012" y="1276"/>
                    <a:pt x="1008" y="1276"/>
                    <a:pt x="1003" y="1275"/>
                  </a:cubicBezTo>
                  <a:cubicBezTo>
                    <a:pt x="995" y="1275"/>
                    <a:pt x="988" y="1274"/>
                    <a:pt x="980" y="1274"/>
                  </a:cubicBezTo>
                  <a:cubicBezTo>
                    <a:pt x="972" y="1273"/>
                    <a:pt x="964" y="1272"/>
                    <a:pt x="957" y="1272"/>
                  </a:cubicBezTo>
                  <a:cubicBezTo>
                    <a:pt x="949" y="1271"/>
                    <a:pt x="941" y="1270"/>
                    <a:pt x="934" y="1270"/>
                  </a:cubicBezTo>
                  <a:cubicBezTo>
                    <a:pt x="926" y="1269"/>
                    <a:pt x="918" y="1268"/>
                    <a:pt x="911" y="1267"/>
                  </a:cubicBezTo>
                  <a:cubicBezTo>
                    <a:pt x="903" y="1267"/>
                    <a:pt x="895" y="1266"/>
                    <a:pt x="888" y="1265"/>
                  </a:cubicBezTo>
                  <a:cubicBezTo>
                    <a:pt x="880" y="1264"/>
                    <a:pt x="872" y="1263"/>
                    <a:pt x="865" y="1263"/>
                  </a:cubicBezTo>
                  <a:cubicBezTo>
                    <a:pt x="857" y="1262"/>
                    <a:pt x="849" y="1261"/>
                    <a:pt x="842" y="1260"/>
                  </a:cubicBezTo>
                  <a:cubicBezTo>
                    <a:pt x="837" y="1259"/>
                    <a:pt x="833" y="1259"/>
                    <a:pt x="829" y="1258"/>
                  </a:cubicBezTo>
                  <a:cubicBezTo>
                    <a:pt x="826" y="1258"/>
                    <a:pt x="822" y="1257"/>
                    <a:pt x="819" y="1257"/>
                  </a:cubicBezTo>
                  <a:cubicBezTo>
                    <a:pt x="811" y="1256"/>
                    <a:pt x="803" y="1255"/>
                    <a:pt x="796" y="1254"/>
                  </a:cubicBezTo>
                  <a:cubicBezTo>
                    <a:pt x="788" y="1253"/>
                    <a:pt x="781" y="1252"/>
                    <a:pt x="773" y="1251"/>
                  </a:cubicBezTo>
                  <a:cubicBezTo>
                    <a:pt x="765" y="1250"/>
                    <a:pt x="758" y="1249"/>
                    <a:pt x="750" y="1248"/>
                  </a:cubicBezTo>
                  <a:cubicBezTo>
                    <a:pt x="743" y="1247"/>
                    <a:pt x="735" y="1246"/>
                    <a:pt x="727" y="1244"/>
                  </a:cubicBezTo>
                  <a:cubicBezTo>
                    <a:pt x="720" y="1243"/>
                    <a:pt x="712" y="1242"/>
                    <a:pt x="705" y="1241"/>
                  </a:cubicBezTo>
                  <a:cubicBezTo>
                    <a:pt x="697" y="1240"/>
                    <a:pt x="690" y="1238"/>
                    <a:pt x="682" y="1237"/>
                  </a:cubicBezTo>
                  <a:cubicBezTo>
                    <a:pt x="674" y="1236"/>
                    <a:pt x="667" y="1235"/>
                    <a:pt x="659" y="1233"/>
                  </a:cubicBezTo>
                  <a:cubicBezTo>
                    <a:pt x="653" y="1232"/>
                    <a:pt x="646" y="1231"/>
                    <a:pt x="640" y="1230"/>
                  </a:cubicBezTo>
                  <a:cubicBezTo>
                    <a:pt x="639" y="1230"/>
                    <a:pt x="638" y="1230"/>
                    <a:pt x="637" y="1229"/>
                  </a:cubicBezTo>
                  <a:cubicBezTo>
                    <a:pt x="629" y="1228"/>
                    <a:pt x="622" y="1227"/>
                    <a:pt x="614" y="1225"/>
                  </a:cubicBezTo>
                  <a:cubicBezTo>
                    <a:pt x="607" y="1224"/>
                    <a:pt x="599" y="1222"/>
                    <a:pt x="592" y="1221"/>
                  </a:cubicBezTo>
                  <a:cubicBezTo>
                    <a:pt x="584" y="1219"/>
                    <a:pt x="577" y="1218"/>
                    <a:pt x="569" y="1216"/>
                  </a:cubicBezTo>
                  <a:cubicBezTo>
                    <a:pt x="562" y="1214"/>
                    <a:pt x="554" y="1213"/>
                    <a:pt x="547" y="1211"/>
                  </a:cubicBezTo>
                  <a:cubicBezTo>
                    <a:pt x="539" y="1209"/>
                    <a:pt x="532" y="1208"/>
                    <a:pt x="524" y="1206"/>
                  </a:cubicBezTo>
                  <a:cubicBezTo>
                    <a:pt x="517" y="1204"/>
                    <a:pt x="510" y="1202"/>
                    <a:pt x="502" y="1201"/>
                  </a:cubicBezTo>
                  <a:cubicBezTo>
                    <a:pt x="495" y="1199"/>
                    <a:pt x="487" y="1197"/>
                    <a:pt x="480" y="1195"/>
                  </a:cubicBezTo>
                  <a:cubicBezTo>
                    <a:pt x="473" y="1193"/>
                    <a:pt x="465" y="1191"/>
                    <a:pt x="458" y="1189"/>
                  </a:cubicBezTo>
                  <a:cubicBezTo>
                    <a:pt x="456" y="1188"/>
                    <a:pt x="454" y="1188"/>
                    <a:pt x="453" y="1187"/>
                  </a:cubicBezTo>
                  <a:cubicBezTo>
                    <a:pt x="447" y="1186"/>
                    <a:pt x="441" y="1184"/>
                    <a:pt x="436" y="1182"/>
                  </a:cubicBezTo>
                  <a:cubicBezTo>
                    <a:pt x="428" y="1180"/>
                    <a:pt x="421" y="1178"/>
                    <a:pt x="414" y="1176"/>
                  </a:cubicBezTo>
                  <a:cubicBezTo>
                    <a:pt x="406" y="1173"/>
                    <a:pt x="399" y="1171"/>
                    <a:pt x="392" y="1169"/>
                  </a:cubicBezTo>
                  <a:cubicBezTo>
                    <a:pt x="385" y="1166"/>
                    <a:pt x="377" y="1164"/>
                    <a:pt x="370" y="1161"/>
                  </a:cubicBezTo>
                  <a:cubicBezTo>
                    <a:pt x="367" y="1160"/>
                    <a:pt x="364" y="1159"/>
                    <a:pt x="361" y="1158"/>
                  </a:cubicBezTo>
                  <a:cubicBezTo>
                    <a:pt x="357" y="1156"/>
                    <a:pt x="353" y="1154"/>
                    <a:pt x="348" y="1153"/>
                  </a:cubicBezTo>
                  <a:cubicBezTo>
                    <a:pt x="341" y="1150"/>
                    <a:pt x="334" y="1147"/>
                    <a:pt x="327" y="1144"/>
                  </a:cubicBezTo>
                  <a:cubicBezTo>
                    <a:pt x="320" y="1141"/>
                    <a:pt x="313" y="1138"/>
                    <a:pt x="305" y="1135"/>
                  </a:cubicBezTo>
                  <a:cubicBezTo>
                    <a:pt x="298" y="1132"/>
                    <a:pt x="291" y="1129"/>
                    <a:pt x="284" y="1125"/>
                  </a:cubicBezTo>
                  <a:cubicBezTo>
                    <a:pt x="280" y="1123"/>
                    <a:pt x="276" y="1121"/>
                    <a:pt x="272" y="1119"/>
                  </a:cubicBezTo>
                  <a:cubicBezTo>
                    <a:pt x="269" y="1118"/>
                    <a:pt x="266" y="1116"/>
                    <a:pt x="263" y="1115"/>
                  </a:cubicBezTo>
                  <a:cubicBezTo>
                    <a:pt x="256" y="1111"/>
                    <a:pt x="249" y="1107"/>
                    <a:pt x="242" y="1103"/>
                  </a:cubicBezTo>
                  <a:cubicBezTo>
                    <a:pt x="235" y="1099"/>
                    <a:pt x="228" y="1095"/>
                    <a:pt x="222" y="1091"/>
                  </a:cubicBezTo>
                  <a:cubicBezTo>
                    <a:pt x="215" y="1087"/>
                    <a:pt x="208" y="1082"/>
                    <a:pt x="201" y="1077"/>
                  </a:cubicBezTo>
                  <a:cubicBezTo>
                    <a:pt x="197" y="1075"/>
                    <a:pt x="194" y="1072"/>
                    <a:pt x="190" y="1069"/>
                  </a:cubicBezTo>
                  <a:cubicBezTo>
                    <a:pt x="187" y="1067"/>
                    <a:pt x="184" y="1065"/>
                    <a:pt x="181" y="1063"/>
                  </a:cubicBezTo>
                  <a:cubicBezTo>
                    <a:pt x="174" y="1057"/>
                    <a:pt x="168" y="1052"/>
                    <a:pt x="162" y="1046"/>
                  </a:cubicBezTo>
                  <a:cubicBezTo>
                    <a:pt x="157" y="1042"/>
                    <a:pt x="153" y="1038"/>
                    <a:pt x="149" y="1034"/>
                  </a:cubicBezTo>
                  <a:cubicBezTo>
                    <a:pt x="148" y="1033"/>
                    <a:pt x="148" y="1033"/>
                    <a:pt x="148" y="1033"/>
                  </a:cubicBezTo>
                  <a:cubicBezTo>
                    <a:pt x="142" y="1026"/>
                    <a:pt x="135" y="1019"/>
                    <a:pt x="130" y="1012"/>
                  </a:cubicBezTo>
                  <a:cubicBezTo>
                    <a:pt x="128" y="1010"/>
                    <a:pt x="127" y="1008"/>
                    <a:pt x="125" y="1007"/>
                  </a:cubicBezTo>
                  <a:cubicBezTo>
                    <a:pt x="119" y="997"/>
                    <a:pt x="119" y="997"/>
                    <a:pt x="119" y="997"/>
                  </a:cubicBezTo>
                  <a:cubicBezTo>
                    <a:pt x="116" y="994"/>
                    <a:pt x="114" y="990"/>
                    <a:pt x="112" y="987"/>
                  </a:cubicBezTo>
                  <a:cubicBezTo>
                    <a:pt x="112" y="987"/>
                    <a:pt x="112" y="987"/>
                    <a:pt x="112" y="987"/>
                  </a:cubicBezTo>
                  <a:cubicBezTo>
                    <a:pt x="106" y="977"/>
                    <a:pt x="106" y="977"/>
                    <a:pt x="106" y="977"/>
                  </a:cubicBezTo>
                  <a:cubicBezTo>
                    <a:pt x="105" y="975"/>
                    <a:pt x="104" y="973"/>
                    <a:pt x="103" y="971"/>
                  </a:cubicBezTo>
                  <a:cubicBezTo>
                    <a:pt x="100" y="966"/>
                    <a:pt x="100" y="966"/>
                    <a:pt x="100" y="966"/>
                  </a:cubicBezTo>
                  <a:cubicBezTo>
                    <a:pt x="96" y="956"/>
                    <a:pt x="96" y="956"/>
                    <a:pt x="96" y="956"/>
                  </a:cubicBezTo>
                  <a:cubicBezTo>
                    <a:pt x="95" y="955"/>
                    <a:pt x="95" y="955"/>
                    <a:pt x="95" y="955"/>
                  </a:cubicBezTo>
                  <a:cubicBezTo>
                    <a:pt x="94" y="953"/>
                    <a:pt x="94" y="952"/>
                    <a:pt x="93" y="950"/>
                  </a:cubicBezTo>
                  <a:cubicBezTo>
                    <a:pt x="91" y="944"/>
                    <a:pt x="91" y="944"/>
                    <a:pt x="91" y="944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6" y="929"/>
                    <a:pt x="85" y="925"/>
                    <a:pt x="84" y="921"/>
                  </a:cubicBezTo>
                  <a:cubicBezTo>
                    <a:pt x="83" y="919"/>
                    <a:pt x="83" y="917"/>
                    <a:pt x="82" y="914"/>
                  </a:cubicBezTo>
                  <a:cubicBezTo>
                    <a:pt x="76" y="886"/>
                    <a:pt x="75" y="856"/>
                    <a:pt x="82" y="827"/>
                  </a:cubicBezTo>
                  <a:cubicBezTo>
                    <a:pt x="83" y="824"/>
                    <a:pt x="84" y="819"/>
                    <a:pt x="85" y="816"/>
                  </a:cubicBezTo>
                  <a:cubicBezTo>
                    <a:pt x="86" y="812"/>
                    <a:pt x="87" y="808"/>
                    <a:pt x="88" y="804"/>
                  </a:cubicBezTo>
                  <a:cubicBezTo>
                    <a:pt x="92" y="793"/>
                    <a:pt x="92" y="793"/>
                    <a:pt x="92" y="793"/>
                  </a:cubicBezTo>
                  <a:cubicBezTo>
                    <a:pt x="94" y="789"/>
                    <a:pt x="95" y="785"/>
                    <a:pt x="97" y="782"/>
                  </a:cubicBezTo>
                  <a:cubicBezTo>
                    <a:pt x="100" y="774"/>
                    <a:pt x="104" y="767"/>
                    <a:pt x="107" y="760"/>
                  </a:cubicBezTo>
                  <a:cubicBezTo>
                    <a:pt x="109" y="757"/>
                    <a:pt x="111" y="753"/>
                    <a:pt x="113" y="750"/>
                  </a:cubicBezTo>
                  <a:cubicBezTo>
                    <a:pt x="116" y="744"/>
                    <a:pt x="116" y="744"/>
                    <a:pt x="116" y="744"/>
                  </a:cubicBezTo>
                  <a:cubicBezTo>
                    <a:pt x="117" y="743"/>
                    <a:pt x="118" y="741"/>
                    <a:pt x="119" y="739"/>
                  </a:cubicBezTo>
                  <a:cubicBezTo>
                    <a:pt x="126" y="730"/>
                    <a:pt x="126" y="730"/>
                    <a:pt x="126" y="730"/>
                  </a:cubicBezTo>
                  <a:cubicBezTo>
                    <a:pt x="126" y="729"/>
                    <a:pt x="126" y="729"/>
                    <a:pt x="126" y="729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7" y="715"/>
                    <a:pt x="137" y="715"/>
                    <a:pt x="137" y="715"/>
                  </a:cubicBezTo>
                  <a:cubicBezTo>
                    <a:pt x="140" y="710"/>
                    <a:pt x="140" y="710"/>
                    <a:pt x="140" y="710"/>
                  </a:cubicBezTo>
                  <a:cubicBezTo>
                    <a:pt x="148" y="701"/>
                    <a:pt x="148" y="701"/>
                    <a:pt x="148" y="701"/>
                  </a:cubicBezTo>
                  <a:cubicBezTo>
                    <a:pt x="152" y="697"/>
                    <a:pt x="155" y="693"/>
                    <a:pt x="159" y="689"/>
                  </a:cubicBezTo>
                  <a:cubicBezTo>
                    <a:pt x="166" y="681"/>
                    <a:pt x="174" y="673"/>
                    <a:pt x="181" y="666"/>
                  </a:cubicBezTo>
                  <a:cubicBezTo>
                    <a:pt x="184" y="663"/>
                    <a:pt x="187" y="661"/>
                    <a:pt x="189" y="659"/>
                  </a:cubicBezTo>
                  <a:cubicBezTo>
                    <a:pt x="193" y="656"/>
                    <a:pt x="196" y="653"/>
                    <a:pt x="199" y="650"/>
                  </a:cubicBezTo>
                  <a:cubicBezTo>
                    <a:pt x="206" y="645"/>
                    <a:pt x="212" y="640"/>
                    <a:pt x="218" y="635"/>
                  </a:cubicBezTo>
                  <a:cubicBezTo>
                    <a:pt x="218" y="635"/>
                    <a:pt x="219" y="635"/>
                    <a:pt x="219" y="634"/>
                  </a:cubicBezTo>
                  <a:cubicBezTo>
                    <a:pt x="228" y="627"/>
                    <a:pt x="237" y="620"/>
                    <a:pt x="247" y="614"/>
                  </a:cubicBezTo>
                  <a:cubicBezTo>
                    <a:pt x="251" y="611"/>
                    <a:pt x="254" y="609"/>
                    <a:pt x="258" y="607"/>
                  </a:cubicBezTo>
                  <a:cubicBezTo>
                    <a:pt x="275" y="596"/>
                    <a:pt x="275" y="596"/>
                    <a:pt x="275" y="596"/>
                  </a:cubicBezTo>
                  <a:cubicBezTo>
                    <a:pt x="278" y="594"/>
                    <a:pt x="278" y="594"/>
                    <a:pt x="278" y="594"/>
                  </a:cubicBezTo>
                  <a:cubicBezTo>
                    <a:pt x="299" y="582"/>
                    <a:pt x="299" y="582"/>
                    <a:pt x="299" y="582"/>
                  </a:cubicBezTo>
                  <a:cubicBezTo>
                    <a:pt x="300" y="581"/>
                    <a:pt x="301" y="580"/>
                    <a:pt x="302" y="580"/>
                  </a:cubicBezTo>
                  <a:cubicBezTo>
                    <a:pt x="311" y="575"/>
                    <a:pt x="320" y="570"/>
                    <a:pt x="329" y="566"/>
                  </a:cubicBezTo>
                  <a:cubicBezTo>
                    <a:pt x="333" y="563"/>
                    <a:pt x="338" y="561"/>
                    <a:pt x="342" y="559"/>
                  </a:cubicBezTo>
                  <a:cubicBezTo>
                    <a:pt x="346" y="557"/>
                    <a:pt x="351" y="555"/>
                    <a:pt x="356" y="553"/>
                  </a:cubicBezTo>
                  <a:cubicBezTo>
                    <a:pt x="364" y="549"/>
                    <a:pt x="373" y="545"/>
                    <a:pt x="382" y="541"/>
                  </a:cubicBezTo>
                  <a:cubicBezTo>
                    <a:pt x="391" y="537"/>
                    <a:pt x="399" y="533"/>
                    <a:pt x="408" y="530"/>
                  </a:cubicBezTo>
                  <a:cubicBezTo>
                    <a:pt x="417" y="526"/>
                    <a:pt x="425" y="523"/>
                    <a:pt x="434" y="520"/>
                  </a:cubicBezTo>
                  <a:cubicBezTo>
                    <a:pt x="442" y="517"/>
                    <a:pt x="451" y="513"/>
                    <a:pt x="460" y="510"/>
                  </a:cubicBezTo>
                  <a:cubicBezTo>
                    <a:pt x="468" y="507"/>
                    <a:pt x="477" y="505"/>
                    <a:pt x="485" y="502"/>
                  </a:cubicBezTo>
                  <a:cubicBezTo>
                    <a:pt x="494" y="499"/>
                    <a:pt x="502" y="496"/>
                    <a:pt x="511" y="494"/>
                  </a:cubicBezTo>
                  <a:cubicBezTo>
                    <a:pt x="515" y="492"/>
                    <a:pt x="518" y="491"/>
                    <a:pt x="522" y="490"/>
                  </a:cubicBezTo>
                  <a:cubicBezTo>
                    <a:pt x="527" y="489"/>
                    <a:pt x="531" y="487"/>
                    <a:pt x="536" y="486"/>
                  </a:cubicBezTo>
                  <a:cubicBezTo>
                    <a:pt x="544" y="483"/>
                    <a:pt x="553" y="481"/>
                    <a:pt x="561" y="479"/>
                  </a:cubicBezTo>
                  <a:cubicBezTo>
                    <a:pt x="570" y="476"/>
                    <a:pt x="578" y="474"/>
                    <a:pt x="586" y="472"/>
                  </a:cubicBezTo>
                  <a:cubicBezTo>
                    <a:pt x="595" y="469"/>
                    <a:pt x="603" y="467"/>
                    <a:pt x="612" y="465"/>
                  </a:cubicBezTo>
                  <a:cubicBezTo>
                    <a:pt x="620" y="463"/>
                    <a:pt x="628" y="461"/>
                    <a:pt x="637" y="458"/>
                  </a:cubicBezTo>
                  <a:cubicBezTo>
                    <a:pt x="645" y="456"/>
                    <a:pt x="653" y="454"/>
                    <a:pt x="662" y="452"/>
                  </a:cubicBezTo>
                  <a:cubicBezTo>
                    <a:pt x="670" y="450"/>
                    <a:pt x="678" y="448"/>
                    <a:pt x="687" y="446"/>
                  </a:cubicBezTo>
                  <a:cubicBezTo>
                    <a:pt x="694" y="445"/>
                    <a:pt x="701" y="443"/>
                    <a:pt x="708" y="441"/>
                  </a:cubicBezTo>
                  <a:cubicBezTo>
                    <a:pt x="709" y="441"/>
                    <a:pt x="710" y="441"/>
                    <a:pt x="711" y="441"/>
                  </a:cubicBezTo>
                  <a:cubicBezTo>
                    <a:pt x="720" y="439"/>
                    <a:pt x="728" y="437"/>
                    <a:pt x="736" y="435"/>
                  </a:cubicBezTo>
                  <a:cubicBezTo>
                    <a:pt x="745" y="433"/>
                    <a:pt x="753" y="431"/>
                    <a:pt x="761" y="429"/>
                  </a:cubicBezTo>
                  <a:cubicBezTo>
                    <a:pt x="769" y="427"/>
                    <a:pt x="778" y="425"/>
                    <a:pt x="786" y="423"/>
                  </a:cubicBezTo>
                  <a:cubicBezTo>
                    <a:pt x="794" y="421"/>
                    <a:pt x="803" y="419"/>
                    <a:pt x="811" y="417"/>
                  </a:cubicBezTo>
                  <a:cubicBezTo>
                    <a:pt x="820" y="415"/>
                    <a:pt x="828" y="412"/>
                    <a:pt x="836" y="410"/>
                  </a:cubicBezTo>
                  <a:cubicBezTo>
                    <a:pt x="845" y="407"/>
                    <a:pt x="853" y="405"/>
                    <a:pt x="862" y="402"/>
                  </a:cubicBezTo>
                  <a:cubicBezTo>
                    <a:pt x="870" y="399"/>
                    <a:pt x="879" y="396"/>
                    <a:pt x="887" y="393"/>
                  </a:cubicBezTo>
                  <a:cubicBezTo>
                    <a:pt x="889" y="392"/>
                    <a:pt x="891" y="391"/>
                    <a:pt x="893" y="391"/>
                  </a:cubicBezTo>
                  <a:cubicBezTo>
                    <a:pt x="900" y="388"/>
                    <a:pt x="907" y="385"/>
                    <a:pt x="913" y="382"/>
                  </a:cubicBezTo>
                  <a:cubicBezTo>
                    <a:pt x="922" y="378"/>
                    <a:pt x="931" y="374"/>
                    <a:pt x="940" y="369"/>
                  </a:cubicBezTo>
                  <a:cubicBezTo>
                    <a:pt x="949" y="365"/>
                    <a:pt x="958" y="359"/>
                    <a:pt x="967" y="354"/>
                  </a:cubicBezTo>
                  <a:cubicBezTo>
                    <a:pt x="971" y="351"/>
                    <a:pt x="975" y="349"/>
                    <a:pt x="978" y="347"/>
                  </a:cubicBezTo>
                  <a:cubicBezTo>
                    <a:pt x="988" y="340"/>
                    <a:pt x="988" y="340"/>
                    <a:pt x="988" y="340"/>
                  </a:cubicBezTo>
                  <a:cubicBezTo>
                    <a:pt x="990" y="338"/>
                    <a:pt x="993" y="336"/>
                    <a:pt x="995" y="334"/>
                  </a:cubicBezTo>
                  <a:cubicBezTo>
                    <a:pt x="996" y="334"/>
                    <a:pt x="997" y="333"/>
                    <a:pt x="998" y="332"/>
                  </a:cubicBezTo>
                  <a:cubicBezTo>
                    <a:pt x="1004" y="327"/>
                    <a:pt x="1010" y="323"/>
                    <a:pt x="1016" y="317"/>
                  </a:cubicBezTo>
                  <a:cubicBezTo>
                    <a:pt x="1019" y="314"/>
                    <a:pt x="1022" y="311"/>
                    <a:pt x="1025" y="308"/>
                  </a:cubicBezTo>
                  <a:cubicBezTo>
                    <a:pt x="1033" y="299"/>
                    <a:pt x="1040" y="290"/>
                    <a:pt x="1046" y="279"/>
                  </a:cubicBezTo>
                  <a:cubicBezTo>
                    <a:pt x="1053" y="265"/>
                    <a:pt x="1057" y="248"/>
                    <a:pt x="1056" y="232"/>
                  </a:cubicBezTo>
                  <a:cubicBezTo>
                    <a:pt x="1055" y="224"/>
                    <a:pt x="1054" y="216"/>
                    <a:pt x="1051" y="208"/>
                  </a:cubicBezTo>
                  <a:cubicBezTo>
                    <a:pt x="1050" y="205"/>
                    <a:pt x="1050" y="205"/>
                    <a:pt x="1050" y="205"/>
                  </a:cubicBezTo>
                  <a:cubicBezTo>
                    <a:pt x="1050" y="205"/>
                    <a:pt x="1050" y="204"/>
                    <a:pt x="1050" y="204"/>
                  </a:cubicBezTo>
                  <a:cubicBezTo>
                    <a:pt x="1050" y="203"/>
                    <a:pt x="1049" y="203"/>
                    <a:pt x="1049" y="202"/>
                  </a:cubicBezTo>
                  <a:cubicBezTo>
                    <a:pt x="1047" y="197"/>
                    <a:pt x="1047" y="197"/>
                    <a:pt x="1047" y="197"/>
                  </a:cubicBezTo>
                  <a:cubicBezTo>
                    <a:pt x="1045" y="191"/>
                    <a:pt x="1045" y="191"/>
                    <a:pt x="1045" y="191"/>
                  </a:cubicBezTo>
                  <a:cubicBezTo>
                    <a:pt x="1044" y="190"/>
                    <a:pt x="1043" y="188"/>
                    <a:pt x="1042" y="186"/>
                  </a:cubicBezTo>
                  <a:cubicBezTo>
                    <a:pt x="1039" y="181"/>
                    <a:pt x="1037" y="176"/>
                    <a:pt x="1034" y="172"/>
                  </a:cubicBezTo>
                  <a:cubicBezTo>
                    <a:pt x="1028" y="163"/>
                    <a:pt x="1022" y="155"/>
                    <a:pt x="1016" y="148"/>
                  </a:cubicBezTo>
                  <a:cubicBezTo>
                    <a:pt x="1013" y="145"/>
                    <a:pt x="1009" y="141"/>
                    <a:pt x="1006" y="138"/>
                  </a:cubicBezTo>
                  <a:cubicBezTo>
                    <a:pt x="1001" y="134"/>
                    <a:pt x="997" y="129"/>
                    <a:pt x="992" y="125"/>
                  </a:cubicBezTo>
                  <a:cubicBezTo>
                    <a:pt x="986" y="121"/>
                    <a:pt x="981" y="116"/>
                    <a:pt x="975" y="112"/>
                  </a:cubicBezTo>
                  <a:cubicBezTo>
                    <a:pt x="974" y="112"/>
                    <a:pt x="973" y="111"/>
                    <a:pt x="972" y="110"/>
                  </a:cubicBezTo>
                  <a:cubicBezTo>
                    <a:pt x="965" y="106"/>
                    <a:pt x="958" y="102"/>
                    <a:pt x="951" y="98"/>
                  </a:cubicBezTo>
                  <a:cubicBezTo>
                    <a:pt x="945" y="95"/>
                    <a:pt x="940" y="92"/>
                    <a:pt x="934" y="89"/>
                  </a:cubicBezTo>
                  <a:cubicBezTo>
                    <a:pt x="933" y="89"/>
                    <a:pt x="931" y="88"/>
                    <a:pt x="930" y="87"/>
                  </a:cubicBezTo>
                  <a:cubicBezTo>
                    <a:pt x="923" y="84"/>
                    <a:pt x="916" y="81"/>
                    <a:pt x="909" y="78"/>
                  </a:cubicBezTo>
                  <a:cubicBezTo>
                    <a:pt x="903" y="76"/>
                    <a:pt x="897" y="74"/>
                    <a:pt x="891" y="72"/>
                  </a:cubicBezTo>
                  <a:cubicBezTo>
                    <a:pt x="889" y="71"/>
                    <a:pt x="888" y="71"/>
                    <a:pt x="887" y="71"/>
                  </a:cubicBezTo>
                  <a:cubicBezTo>
                    <a:pt x="880" y="68"/>
                    <a:pt x="872" y="66"/>
                    <a:pt x="865" y="64"/>
                  </a:cubicBezTo>
                  <a:cubicBezTo>
                    <a:pt x="857" y="62"/>
                    <a:pt x="850" y="60"/>
                    <a:pt x="843" y="58"/>
                  </a:cubicBezTo>
                  <a:cubicBezTo>
                    <a:pt x="835" y="57"/>
                    <a:pt x="828" y="55"/>
                    <a:pt x="820" y="53"/>
                  </a:cubicBezTo>
                  <a:cubicBezTo>
                    <a:pt x="814" y="52"/>
                    <a:pt x="808" y="51"/>
                    <a:pt x="801" y="50"/>
                  </a:cubicBezTo>
                  <a:cubicBezTo>
                    <a:pt x="800" y="49"/>
                    <a:pt x="799" y="49"/>
                    <a:pt x="798" y="49"/>
                  </a:cubicBezTo>
                  <a:cubicBezTo>
                    <a:pt x="790" y="48"/>
                    <a:pt x="783" y="47"/>
                    <a:pt x="775" y="45"/>
                  </a:cubicBezTo>
                  <a:cubicBezTo>
                    <a:pt x="767" y="44"/>
                    <a:pt x="760" y="43"/>
                    <a:pt x="752" y="42"/>
                  </a:cubicBezTo>
                  <a:cubicBezTo>
                    <a:pt x="744" y="41"/>
                    <a:pt x="737" y="40"/>
                    <a:pt x="729" y="40"/>
                  </a:cubicBezTo>
                  <a:cubicBezTo>
                    <a:pt x="722" y="39"/>
                    <a:pt x="714" y="38"/>
                    <a:pt x="706" y="37"/>
                  </a:cubicBezTo>
                  <a:cubicBezTo>
                    <a:pt x="698" y="36"/>
                    <a:pt x="691" y="36"/>
                    <a:pt x="683" y="35"/>
                  </a:cubicBezTo>
                  <a:cubicBezTo>
                    <a:pt x="675" y="34"/>
                    <a:pt x="668" y="34"/>
                    <a:pt x="660" y="33"/>
                  </a:cubicBezTo>
                  <a:cubicBezTo>
                    <a:pt x="652" y="33"/>
                    <a:pt x="645" y="32"/>
                    <a:pt x="637" y="32"/>
                  </a:cubicBezTo>
                  <a:cubicBezTo>
                    <a:pt x="631" y="31"/>
                    <a:pt x="626" y="31"/>
                    <a:pt x="621" y="30"/>
                  </a:cubicBezTo>
                  <a:cubicBezTo>
                    <a:pt x="618" y="30"/>
                    <a:pt x="616" y="30"/>
                    <a:pt x="614" y="30"/>
                  </a:cubicBezTo>
                  <a:cubicBezTo>
                    <a:pt x="606" y="29"/>
                    <a:pt x="598" y="29"/>
                    <a:pt x="591" y="28"/>
                  </a:cubicBezTo>
                  <a:cubicBezTo>
                    <a:pt x="583" y="27"/>
                    <a:pt x="575" y="27"/>
                    <a:pt x="567" y="26"/>
                  </a:cubicBezTo>
                  <a:cubicBezTo>
                    <a:pt x="560" y="26"/>
                    <a:pt x="552" y="25"/>
                    <a:pt x="544" y="25"/>
                  </a:cubicBezTo>
                  <a:cubicBezTo>
                    <a:pt x="536" y="24"/>
                    <a:pt x="529" y="24"/>
                    <a:pt x="521" y="23"/>
                  </a:cubicBezTo>
                  <a:cubicBezTo>
                    <a:pt x="513" y="23"/>
                    <a:pt x="505" y="22"/>
                    <a:pt x="498" y="22"/>
                  </a:cubicBezTo>
                  <a:cubicBezTo>
                    <a:pt x="490" y="22"/>
                    <a:pt x="482" y="21"/>
                    <a:pt x="474" y="21"/>
                  </a:cubicBezTo>
                  <a:cubicBezTo>
                    <a:pt x="467" y="20"/>
                    <a:pt x="459" y="20"/>
                    <a:pt x="451" y="20"/>
                  </a:cubicBezTo>
                  <a:cubicBezTo>
                    <a:pt x="448" y="19"/>
                    <a:pt x="446" y="19"/>
                    <a:pt x="443" y="19"/>
                  </a:cubicBezTo>
                  <a:cubicBezTo>
                    <a:pt x="438" y="19"/>
                    <a:pt x="433" y="19"/>
                    <a:pt x="428" y="19"/>
                  </a:cubicBezTo>
                  <a:cubicBezTo>
                    <a:pt x="420" y="18"/>
                    <a:pt x="412" y="18"/>
                    <a:pt x="404" y="17"/>
                  </a:cubicBezTo>
                  <a:cubicBezTo>
                    <a:pt x="397" y="17"/>
                    <a:pt x="389" y="17"/>
                    <a:pt x="381" y="16"/>
                  </a:cubicBezTo>
                  <a:cubicBezTo>
                    <a:pt x="373" y="16"/>
                    <a:pt x="366" y="16"/>
                    <a:pt x="358" y="15"/>
                  </a:cubicBezTo>
                  <a:cubicBezTo>
                    <a:pt x="350" y="15"/>
                    <a:pt x="342" y="15"/>
                    <a:pt x="335" y="14"/>
                  </a:cubicBezTo>
                  <a:cubicBezTo>
                    <a:pt x="327" y="14"/>
                    <a:pt x="319" y="14"/>
                    <a:pt x="311" y="13"/>
                  </a:cubicBezTo>
                  <a:cubicBezTo>
                    <a:pt x="303" y="13"/>
                    <a:pt x="296" y="13"/>
                    <a:pt x="288" y="12"/>
                  </a:cubicBezTo>
                  <a:cubicBezTo>
                    <a:pt x="280" y="12"/>
                    <a:pt x="272" y="11"/>
                    <a:pt x="265" y="11"/>
                  </a:cubicBezTo>
                  <a:cubicBezTo>
                    <a:pt x="257" y="11"/>
                    <a:pt x="249" y="10"/>
                    <a:pt x="241" y="10"/>
                  </a:cubicBezTo>
                  <a:cubicBezTo>
                    <a:pt x="233" y="10"/>
                    <a:pt x="226" y="9"/>
                    <a:pt x="218" y="9"/>
                  </a:cubicBezTo>
                  <a:cubicBezTo>
                    <a:pt x="210" y="9"/>
                    <a:pt x="202" y="8"/>
                    <a:pt x="195" y="8"/>
                  </a:cubicBezTo>
                  <a:cubicBezTo>
                    <a:pt x="187" y="8"/>
                    <a:pt x="179" y="7"/>
                    <a:pt x="171" y="7"/>
                  </a:cubicBezTo>
                  <a:cubicBezTo>
                    <a:pt x="163" y="7"/>
                    <a:pt x="156" y="6"/>
                    <a:pt x="148" y="6"/>
                  </a:cubicBezTo>
                  <a:cubicBezTo>
                    <a:pt x="140" y="6"/>
                    <a:pt x="132" y="5"/>
                    <a:pt x="125" y="5"/>
                  </a:cubicBezTo>
                  <a:cubicBezTo>
                    <a:pt x="117" y="4"/>
                    <a:pt x="109" y="4"/>
                    <a:pt x="101" y="4"/>
                  </a:cubicBezTo>
                  <a:cubicBezTo>
                    <a:pt x="101" y="4"/>
                    <a:pt x="100" y="4"/>
                    <a:pt x="99" y="4"/>
                  </a:cubicBezTo>
                  <a:cubicBezTo>
                    <a:pt x="92" y="3"/>
                    <a:pt x="85" y="3"/>
                    <a:pt x="78" y="3"/>
                  </a:cubicBezTo>
                  <a:cubicBezTo>
                    <a:pt x="70" y="2"/>
                    <a:pt x="62" y="2"/>
                    <a:pt x="55" y="2"/>
                  </a:cubicBezTo>
                  <a:cubicBezTo>
                    <a:pt x="47" y="1"/>
                    <a:pt x="39" y="1"/>
                    <a:pt x="31" y="1"/>
                  </a:cubicBezTo>
                  <a:cubicBezTo>
                    <a:pt x="24" y="1"/>
                    <a:pt x="1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ubicBezTo>
                    <a:pt x="21" y="9"/>
                    <a:pt x="29" y="9"/>
                    <a:pt x="37" y="9"/>
                  </a:cubicBezTo>
                  <a:cubicBezTo>
                    <a:pt x="45" y="10"/>
                    <a:pt x="52" y="10"/>
                    <a:pt x="60" y="10"/>
                  </a:cubicBezTo>
                  <a:cubicBezTo>
                    <a:pt x="68" y="11"/>
                    <a:pt x="76" y="11"/>
                    <a:pt x="83" y="11"/>
                  </a:cubicBezTo>
                  <a:cubicBezTo>
                    <a:pt x="90" y="12"/>
                    <a:pt x="96" y="12"/>
                    <a:pt x="103" y="12"/>
                  </a:cubicBezTo>
                  <a:cubicBezTo>
                    <a:pt x="104" y="12"/>
                    <a:pt x="105" y="12"/>
                    <a:pt x="107" y="13"/>
                  </a:cubicBezTo>
                  <a:cubicBezTo>
                    <a:pt x="115" y="13"/>
                    <a:pt x="122" y="13"/>
                    <a:pt x="130" y="14"/>
                  </a:cubicBezTo>
                  <a:cubicBezTo>
                    <a:pt x="138" y="14"/>
                    <a:pt x="146" y="14"/>
                    <a:pt x="153" y="15"/>
                  </a:cubicBezTo>
                  <a:cubicBezTo>
                    <a:pt x="161" y="15"/>
                    <a:pt x="169" y="15"/>
                    <a:pt x="177" y="16"/>
                  </a:cubicBezTo>
                  <a:cubicBezTo>
                    <a:pt x="184" y="16"/>
                    <a:pt x="192" y="17"/>
                    <a:pt x="200" y="17"/>
                  </a:cubicBezTo>
                  <a:cubicBezTo>
                    <a:pt x="208" y="17"/>
                    <a:pt x="215" y="18"/>
                    <a:pt x="223" y="18"/>
                  </a:cubicBezTo>
                  <a:cubicBezTo>
                    <a:pt x="231" y="18"/>
                    <a:pt x="239" y="19"/>
                    <a:pt x="246" y="19"/>
                  </a:cubicBezTo>
                  <a:cubicBezTo>
                    <a:pt x="254" y="20"/>
                    <a:pt x="262" y="20"/>
                    <a:pt x="270" y="20"/>
                  </a:cubicBezTo>
                  <a:cubicBezTo>
                    <a:pt x="277" y="21"/>
                    <a:pt x="285" y="21"/>
                    <a:pt x="293" y="21"/>
                  </a:cubicBezTo>
                  <a:cubicBezTo>
                    <a:pt x="301" y="22"/>
                    <a:pt x="308" y="22"/>
                    <a:pt x="316" y="22"/>
                  </a:cubicBezTo>
                  <a:cubicBezTo>
                    <a:pt x="324" y="23"/>
                    <a:pt x="332" y="23"/>
                    <a:pt x="339" y="24"/>
                  </a:cubicBezTo>
                  <a:cubicBezTo>
                    <a:pt x="347" y="24"/>
                    <a:pt x="355" y="24"/>
                    <a:pt x="363" y="25"/>
                  </a:cubicBezTo>
                  <a:cubicBezTo>
                    <a:pt x="370" y="25"/>
                    <a:pt x="378" y="25"/>
                    <a:pt x="386" y="26"/>
                  </a:cubicBezTo>
                  <a:cubicBezTo>
                    <a:pt x="394" y="26"/>
                    <a:pt x="401" y="26"/>
                    <a:pt x="409" y="27"/>
                  </a:cubicBezTo>
                  <a:cubicBezTo>
                    <a:pt x="417" y="27"/>
                    <a:pt x="425" y="28"/>
                    <a:pt x="432" y="28"/>
                  </a:cubicBezTo>
                  <a:cubicBezTo>
                    <a:pt x="437" y="28"/>
                    <a:pt x="442" y="28"/>
                    <a:pt x="447" y="29"/>
                  </a:cubicBezTo>
                  <a:cubicBezTo>
                    <a:pt x="450" y="29"/>
                    <a:pt x="453" y="29"/>
                    <a:pt x="456" y="29"/>
                  </a:cubicBezTo>
                  <a:cubicBezTo>
                    <a:pt x="463" y="29"/>
                    <a:pt x="471" y="30"/>
                    <a:pt x="479" y="30"/>
                  </a:cubicBezTo>
                  <a:cubicBezTo>
                    <a:pt x="487" y="31"/>
                    <a:pt x="494" y="31"/>
                    <a:pt x="502" y="32"/>
                  </a:cubicBezTo>
                  <a:cubicBezTo>
                    <a:pt x="510" y="32"/>
                    <a:pt x="518" y="32"/>
                    <a:pt x="525" y="33"/>
                  </a:cubicBezTo>
                  <a:cubicBezTo>
                    <a:pt x="533" y="33"/>
                    <a:pt x="541" y="34"/>
                    <a:pt x="549" y="34"/>
                  </a:cubicBezTo>
                  <a:cubicBezTo>
                    <a:pt x="556" y="35"/>
                    <a:pt x="564" y="36"/>
                    <a:pt x="572" y="36"/>
                  </a:cubicBezTo>
                  <a:cubicBezTo>
                    <a:pt x="579" y="37"/>
                    <a:pt x="587" y="37"/>
                    <a:pt x="595" y="38"/>
                  </a:cubicBezTo>
                  <a:cubicBezTo>
                    <a:pt x="603" y="38"/>
                    <a:pt x="610" y="39"/>
                    <a:pt x="618" y="40"/>
                  </a:cubicBezTo>
                  <a:cubicBezTo>
                    <a:pt x="620" y="40"/>
                    <a:pt x="622" y="40"/>
                    <a:pt x="624" y="40"/>
                  </a:cubicBezTo>
                  <a:cubicBezTo>
                    <a:pt x="630" y="41"/>
                    <a:pt x="635" y="41"/>
                    <a:pt x="641" y="41"/>
                  </a:cubicBezTo>
                  <a:cubicBezTo>
                    <a:pt x="649" y="42"/>
                    <a:pt x="656" y="43"/>
                    <a:pt x="664" y="43"/>
                  </a:cubicBezTo>
                  <a:cubicBezTo>
                    <a:pt x="672" y="44"/>
                    <a:pt x="679" y="45"/>
                    <a:pt x="687" y="45"/>
                  </a:cubicBezTo>
                  <a:cubicBezTo>
                    <a:pt x="695" y="46"/>
                    <a:pt x="703" y="47"/>
                    <a:pt x="710" y="47"/>
                  </a:cubicBezTo>
                  <a:cubicBezTo>
                    <a:pt x="718" y="48"/>
                    <a:pt x="726" y="49"/>
                    <a:pt x="733" y="50"/>
                  </a:cubicBezTo>
                  <a:cubicBezTo>
                    <a:pt x="741" y="51"/>
                    <a:pt x="748" y="52"/>
                    <a:pt x="756" y="53"/>
                  </a:cubicBezTo>
                  <a:cubicBezTo>
                    <a:pt x="764" y="54"/>
                    <a:pt x="771" y="55"/>
                    <a:pt x="779" y="56"/>
                  </a:cubicBezTo>
                  <a:cubicBezTo>
                    <a:pt x="786" y="57"/>
                    <a:pt x="794" y="58"/>
                    <a:pt x="801" y="59"/>
                  </a:cubicBezTo>
                  <a:cubicBezTo>
                    <a:pt x="802" y="60"/>
                    <a:pt x="803" y="60"/>
                    <a:pt x="804" y="60"/>
                  </a:cubicBezTo>
                  <a:cubicBezTo>
                    <a:pt x="811" y="61"/>
                    <a:pt x="817" y="62"/>
                    <a:pt x="824" y="64"/>
                  </a:cubicBezTo>
                  <a:cubicBezTo>
                    <a:pt x="831" y="65"/>
                    <a:pt x="839" y="67"/>
                    <a:pt x="846" y="69"/>
                  </a:cubicBezTo>
                  <a:cubicBezTo>
                    <a:pt x="854" y="71"/>
                    <a:pt x="861" y="73"/>
                    <a:pt x="868" y="75"/>
                  </a:cubicBezTo>
                  <a:cubicBezTo>
                    <a:pt x="876" y="77"/>
                    <a:pt x="883" y="79"/>
                    <a:pt x="890" y="81"/>
                  </a:cubicBezTo>
                  <a:cubicBezTo>
                    <a:pt x="891" y="82"/>
                    <a:pt x="892" y="82"/>
                    <a:pt x="893" y="82"/>
                  </a:cubicBezTo>
                  <a:cubicBezTo>
                    <a:pt x="899" y="84"/>
                    <a:pt x="906" y="87"/>
                    <a:pt x="912" y="89"/>
                  </a:cubicBezTo>
                  <a:cubicBezTo>
                    <a:pt x="919" y="92"/>
                    <a:pt x="926" y="95"/>
                    <a:pt x="933" y="98"/>
                  </a:cubicBezTo>
                  <a:cubicBezTo>
                    <a:pt x="934" y="99"/>
                    <a:pt x="935" y="99"/>
                    <a:pt x="935" y="99"/>
                  </a:cubicBezTo>
                  <a:cubicBezTo>
                    <a:pt x="942" y="102"/>
                    <a:pt x="948" y="106"/>
                    <a:pt x="954" y="109"/>
                  </a:cubicBezTo>
                  <a:cubicBezTo>
                    <a:pt x="961" y="113"/>
                    <a:pt x="968" y="117"/>
                    <a:pt x="975" y="122"/>
                  </a:cubicBezTo>
                  <a:cubicBezTo>
                    <a:pt x="975" y="122"/>
                    <a:pt x="975" y="122"/>
                    <a:pt x="975" y="122"/>
                  </a:cubicBezTo>
                  <a:cubicBezTo>
                    <a:pt x="982" y="127"/>
                    <a:pt x="988" y="132"/>
                    <a:pt x="995" y="137"/>
                  </a:cubicBezTo>
                  <a:cubicBezTo>
                    <a:pt x="997" y="139"/>
                    <a:pt x="999" y="141"/>
                    <a:pt x="1001" y="143"/>
                  </a:cubicBezTo>
                  <a:cubicBezTo>
                    <a:pt x="1003" y="145"/>
                    <a:pt x="1004" y="146"/>
                    <a:pt x="1006" y="148"/>
                  </a:cubicBezTo>
                  <a:cubicBezTo>
                    <a:pt x="1007" y="149"/>
                    <a:pt x="1008" y="150"/>
                    <a:pt x="1009" y="152"/>
                  </a:cubicBezTo>
                  <a:cubicBezTo>
                    <a:pt x="1016" y="159"/>
                    <a:pt x="1022" y="168"/>
                    <a:pt x="1027" y="176"/>
                  </a:cubicBezTo>
                  <a:cubicBezTo>
                    <a:pt x="1028" y="179"/>
                    <a:pt x="1030" y="182"/>
                    <a:pt x="1032" y="185"/>
                  </a:cubicBezTo>
                  <a:cubicBezTo>
                    <a:pt x="1032" y="187"/>
                    <a:pt x="1033" y="188"/>
                    <a:pt x="1034" y="190"/>
                  </a:cubicBezTo>
                  <a:cubicBezTo>
                    <a:pt x="1036" y="195"/>
                    <a:pt x="1036" y="195"/>
                    <a:pt x="1036" y="195"/>
                  </a:cubicBezTo>
                  <a:cubicBezTo>
                    <a:pt x="1039" y="201"/>
                    <a:pt x="1039" y="201"/>
                    <a:pt x="1039" y="201"/>
                  </a:cubicBezTo>
                  <a:cubicBezTo>
                    <a:pt x="1039" y="202"/>
                    <a:pt x="1039" y="203"/>
                    <a:pt x="1040" y="203"/>
                  </a:cubicBezTo>
                  <a:cubicBezTo>
                    <a:pt x="1041" y="206"/>
                    <a:pt x="1041" y="206"/>
                    <a:pt x="1041" y="206"/>
                  </a:cubicBezTo>
                  <a:cubicBezTo>
                    <a:pt x="1041" y="208"/>
                    <a:pt x="1042" y="210"/>
                    <a:pt x="1042" y="212"/>
                  </a:cubicBezTo>
                  <a:cubicBezTo>
                    <a:pt x="1043" y="217"/>
                    <a:pt x="1044" y="223"/>
                    <a:pt x="1045" y="228"/>
                  </a:cubicBezTo>
                  <a:cubicBezTo>
                    <a:pt x="1045" y="243"/>
                    <a:pt x="1042" y="258"/>
                    <a:pt x="1035" y="272"/>
                  </a:cubicBezTo>
                  <a:cubicBezTo>
                    <a:pt x="1032" y="278"/>
                    <a:pt x="1028" y="284"/>
                    <a:pt x="1024" y="290"/>
                  </a:cubicBezTo>
                  <a:cubicBezTo>
                    <a:pt x="1015" y="301"/>
                    <a:pt x="1004" y="311"/>
                    <a:pt x="993" y="320"/>
                  </a:cubicBezTo>
                  <a:cubicBezTo>
                    <a:pt x="986" y="325"/>
                    <a:pt x="978" y="331"/>
                    <a:pt x="970" y="336"/>
                  </a:cubicBezTo>
                  <a:cubicBezTo>
                    <a:pt x="968" y="338"/>
                    <a:pt x="966" y="339"/>
                    <a:pt x="965" y="340"/>
                  </a:cubicBezTo>
                  <a:cubicBezTo>
                    <a:pt x="956" y="346"/>
                    <a:pt x="947" y="351"/>
                    <a:pt x="937" y="356"/>
                  </a:cubicBezTo>
                  <a:cubicBezTo>
                    <a:pt x="929" y="361"/>
                    <a:pt x="920" y="365"/>
                    <a:pt x="911" y="369"/>
                  </a:cubicBezTo>
                  <a:cubicBezTo>
                    <a:pt x="903" y="373"/>
                    <a:pt x="895" y="376"/>
                    <a:pt x="887" y="379"/>
                  </a:cubicBezTo>
                  <a:cubicBezTo>
                    <a:pt x="886" y="380"/>
                    <a:pt x="885" y="380"/>
                    <a:pt x="884" y="380"/>
                  </a:cubicBezTo>
                  <a:cubicBezTo>
                    <a:pt x="876" y="383"/>
                    <a:pt x="867" y="387"/>
                    <a:pt x="859" y="389"/>
                  </a:cubicBezTo>
                  <a:cubicBezTo>
                    <a:pt x="850" y="392"/>
                    <a:pt x="842" y="395"/>
                    <a:pt x="833" y="397"/>
                  </a:cubicBezTo>
                  <a:cubicBezTo>
                    <a:pt x="825" y="400"/>
                    <a:pt x="816" y="402"/>
                    <a:pt x="808" y="405"/>
                  </a:cubicBezTo>
                  <a:cubicBezTo>
                    <a:pt x="800" y="407"/>
                    <a:pt x="791" y="409"/>
                    <a:pt x="783" y="411"/>
                  </a:cubicBezTo>
                  <a:cubicBezTo>
                    <a:pt x="775" y="413"/>
                    <a:pt x="766" y="415"/>
                    <a:pt x="758" y="417"/>
                  </a:cubicBezTo>
                  <a:cubicBezTo>
                    <a:pt x="750" y="419"/>
                    <a:pt x="741" y="421"/>
                    <a:pt x="733" y="423"/>
                  </a:cubicBezTo>
                  <a:cubicBezTo>
                    <a:pt x="725" y="424"/>
                    <a:pt x="716" y="426"/>
                    <a:pt x="708" y="428"/>
                  </a:cubicBezTo>
                  <a:cubicBezTo>
                    <a:pt x="706" y="429"/>
                    <a:pt x="704" y="429"/>
                    <a:pt x="703" y="429"/>
                  </a:cubicBezTo>
                  <a:cubicBezTo>
                    <a:pt x="696" y="431"/>
                    <a:pt x="690" y="432"/>
                    <a:pt x="683" y="434"/>
                  </a:cubicBezTo>
                  <a:cubicBezTo>
                    <a:pt x="675" y="436"/>
                    <a:pt x="667" y="438"/>
                    <a:pt x="658" y="440"/>
                  </a:cubicBezTo>
                  <a:cubicBezTo>
                    <a:pt x="650" y="442"/>
                    <a:pt x="642" y="444"/>
                    <a:pt x="633" y="446"/>
                  </a:cubicBezTo>
                  <a:cubicBezTo>
                    <a:pt x="625" y="448"/>
                    <a:pt x="617" y="450"/>
                    <a:pt x="608" y="452"/>
                  </a:cubicBezTo>
                  <a:cubicBezTo>
                    <a:pt x="600" y="454"/>
                    <a:pt x="591" y="456"/>
                    <a:pt x="583" y="459"/>
                  </a:cubicBezTo>
                  <a:cubicBezTo>
                    <a:pt x="575" y="461"/>
                    <a:pt x="566" y="463"/>
                    <a:pt x="558" y="466"/>
                  </a:cubicBezTo>
                  <a:cubicBezTo>
                    <a:pt x="549" y="468"/>
                    <a:pt x="541" y="470"/>
                    <a:pt x="533" y="473"/>
                  </a:cubicBezTo>
                  <a:cubicBezTo>
                    <a:pt x="527" y="474"/>
                    <a:pt x="521" y="476"/>
                    <a:pt x="516" y="478"/>
                  </a:cubicBezTo>
                  <a:cubicBezTo>
                    <a:pt x="513" y="479"/>
                    <a:pt x="510" y="479"/>
                    <a:pt x="507" y="480"/>
                  </a:cubicBezTo>
                  <a:cubicBezTo>
                    <a:pt x="499" y="483"/>
                    <a:pt x="490" y="486"/>
                    <a:pt x="482" y="488"/>
                  </a:cubicBezTo>
                  <a:cubicBezTo>
                    <a:pt x="473" y="491"/>
                    <a:pt x="465" y="494"/>
                    <a:pt x="456" y="497"/>
                  </a:cubicBezTo>
                  <a:cubicBezTo>
                    <a:pt x="448" y="500"/>
                    <a:pt x="439" y="503"/>
                    <a:pt x="430" y="506"/>
                  </a:cubicBezTo>
                  <a:cubicBezTo>
                    <a:pt x="422" y="509"/>
                    <a:pt x="413" y="513"/>
                    <a:pt x="405" y="516"/>
                  </a:cubicBezTo>
                  <a:cubicBezTo>
                    <a:pt x="396" y="520"/>
                    <a:pt x="387" y="523"/>
                    <a:pt x="378" y="527"/>
                  </a:cubicBezTo>
                  <a:cubicBezTo>
                    <a:pt x="370" y="531"/>
                    <a:pt x="361" y="534"/>
                    <a:pt x="352" y="538"/>
                  </a:cubicBezTo>
                  <a:cubicBezTo>
                    <a:pt x="346" y="541"/>
                    <a:pt x="340" y="544"/>
                    <a:pt x="334" y="547"/>
                  </a:cubicBezTo>
                  <a:cubicBezTo>
                    <a:pt x="331" y="548"/>
                    <a:pt x="328" y="550"/>
                    <a:pt x="326" y="551"/>
                  </a:cubicBezTo>
                  <a:cubicBezTo>
                    <a:pt x="317" y="556"/>
                    <a:pt x="308" y="560"/>
                    <a:pt x="299" y="565"/>
                  </a:cubicBezTo>
                  <a:cubicBezTo>
                    <a:pt x="296" y="567"/>
                    <a:pt x="293" y="568"/>
                    <a:pt x="290" y="570"/>
                  </a:cubicBezTo>
                  <a:cubicBezTo>
                    <a:pt x="271" y="581"/>
                    <a:pt x="271" y="581"/>
                    <a:pt x="271" y="581"/>
                  </a:cubicBezTo>
                  <a:cubicBezTo>
                    <a:pt x="269" y="582"/>
                    <a:pt x="269" y="582"/>
                    <a:pt x="269" y="582"/>
                  </a:cubicBezTo>
                  <a:cubicBezTo>
                    <a:pt x="249" y="595"/>
                    <a:pt x="249" y="595"/>
                    <a:pt x="249" y="595"/>
                  </a:cubicBezTo>
                  <a:cubicBezTo>
                    <a:pt x="247" y="596"/>
                    <a:pt x="245" y="597"/>
                    <a:pt x="244" y="598"/>
                  </a:cubicBezTo>
                  <a:cubicBezTo>
                    <a:pt x="234" y="605"/>
                    <a:pt x="225" y="611"/>
                    <a:pt x="215" y="618"/>
                  </a:cubicBezTo>
                  <a:cubicBezTo>
                    <a:pt x="213" y="620"/>
                    <a:pt x="211" y="621"/>
                    <a:pt x="209" y="623"/>
                  </a:cubicBezTo>
                  <a:cubicBezTo>
                    <a:pt x="202" y="628"/>
                    <a:pt x="196" y="634"/>
                    <a:pt x="189" y="639"/>
                  </a:cubicBezTo>
                  <a:cubicBezTo>
                    <a:pt x="188" y="639"/>
                    <a:pt x="187" y="640"/>
                    <a:pt x="186" y="641"/>
                  </a:cubicBezTo>
                  <a:cubicBezTo>
                    <a:pt x="181" y="646"/>
                    <a:pt x="176" y="650"/>
                    <a:pt x="171" y="655"/>
                  </a:cubicBezTo>
                  <a:cubicBezTo>
                    <a:pt x="166" y="660"/>
                    <a:pt x="161" y="664"/>
                    <a:pt x="156" y="669"/>
                  </a:cubicBezTo>
                  <a:cubicBezTo>
                    <a:pt x="150" y="676"/>
                    <a:pt x="143" y="683"/>
                    <a:pt x="137" y="690"/>
                  </a:cubicBezTo>
                  <a:cubicBezTo>
                    <a:pt x="129" y="700"/>
                    <a:pt x="129" y="700"/>
                    <a:pt x="129" y="700"/>
                  </a:cubicBezTo>
                  <a:cubicBezTo>
                    <a:pt x="125" y="705"/>
                    <a:pt x="125" y="705"/>
                    <a:pt x="125" y="705"/>
                  </a:cubicBezTo>
                  <a:cubicBezTo>
                    <a:pt x="124" y="706"/>
                    <a:pt x="124" y="706"/>
                    <a:pt x="124" y="706"/>
                  </a:cubicBezTo>
                  <a:cubicBezTo>
                    <a:pt x="121" y="710"/>
                    <a:pt x="121" y="710"/>
                    <a:pt x="121" y="710"/>
                  </a:cubicBezTo>
                  <a:cubicBezTo>
                    <a:pt x="114" y="720"/>
                    <a:pt x="114" y="720"/>
                    <a:pt x="114" y="72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32"/>
                    <a:pt x="105" y="734"/>
                    <a:pt x="104" y="735"/>
                  </a:cubicBezTo>
                  <a:cubicBezTo>
                    <a:pt x="101" y="741"/>
                    <a:pt x="101" y="741"/>
                    <a:pt x="101" y="741"/>
                  </a:cubicBezTo>
                  <a:cubicBezTo>
                    <a:pt x="99" y="744"/>
                    <a:pt x="97" y="748"/>
                    <a:pt x="95" y="751"/>
                  </a:cubicBezTo>
                  <a:cubicBezTo>
                    <a:pt x="91" y="758"/>
                    <a:pt x="88" y="764"/>
                    <a:pt x="85" y="771"/>
                  </a:cubicBezTo>
                  <a:cubicBezTo>
                    <a:pt x="85" y="772"/>
                    <a:pt x="84" y="773"/>
                    <a:pt x="84" y="774"/>
                  </a:cubicBezTo>
                  <a:cubicBezTo>
                    <a:pt x="82" y="778"/>
                    <a:pt x="80" y="781"/>
                    <a:pt x="79" y="785"/>
                  </a:cubicBezTo>
                  <a:cubicBezTo>
                    <a:pt x="75" y="797"/>
                    <a:pt x="75" y="797"/>
                    <a:pt x="75" y="797"/>
                  </a:cubicBezTo>
                  <a:cubicBezTo>
                    <a:pt x="73" y="801"/>
                    <a:pt x="72" y="805"/>
                    <a:pt x="71" y="809"/>
                  </a:cubicBezTo>
                  <a:cubicBezTo>
                    <a:pt x="70" y="813"/>
                    <a:pt x="69" y="816"/>
                    <a:pt x="68" y="821"/>
                  </a:cubicBezTo>
                  <a:cubicBezTo>
                    <a:pt x="65" y="835"/>
                    <a:pt x="63" y="850"/>
                    <a:pt x="63" y="864"/>
                  </a:cubicBezTo>
                  <a:cubicBezTo>
                    <a:pt x="63" y="883"/>
                    <a:pt x="65" y="902"/>
                    <a:pt x="70" y="920"/>
                  </a:cubicBezTo>
                  <a:cubicBezTo>
                    <a:pt x="70" y="922"/>
                    <a:pt x="71" y="925"/>
                    <a:pt x="72" y="927"/>
                  </a:cubicBezTo>
                  <a:cubicBezTo>
                    <a:pt x="72" y="929"/>
                    <a:pt x="73" y="930"/>
                    <a:pt x="73" y="932"/>
                  </a:cubicBezTo>
                  <a:cubicBezTo>
                    <a:pt x="77" y="944"/>
                    <a:pt x="77" y="944"/>
                    <a:pt x="77" y="944"/>
                  </a:cubicBezTo>
                  <a:cubicBezTo>
                    <a:pt x="79" y="950"/>
                    <a:pt x="79" y="950"/>
                    <a:pt x="79" y="950"/>
                  </a:cubicBezTo>
                  <a:cubicBezTo>
                    <a:pt x="80" y="951"/>
                    <a:pt x="81" y="953"/>
                    <a:pt x="82" y="955"/>
                  </a:cubicBezTo>
                  <a:cubicBezTo>
                    <a:pt x="86" y="965"/>
                    <a:pt x="86" y="965"/>
                    <a:pt x="86" y="965"/>
                  </a:cubicBezTo>
                  <a:cubicBezTo>
                    <a:pt x="87" y="967"/>
                    <a:pt x="87" y="967"/>
                    <a:pt x="87" y="967"/>
                  </a:cubicBezTo>
                  <a:cubicBezTo>
                    <a:pt x="90" y="972"/>
                    <a:pt x="90" y="972"/>
                    <a:pt x="90" y="972"/>
                  </a:cubicBezTo>
                  <a:cubicBezTo>
                    <a:pt x="91" y="974"/>
                    <a:pt x="92" y="976"/>
                    <a:pt x="93" y="978"/>
                  </a:cubicBezTo>
                  <a:cubicBezTo>
                    <a:pt x="99" y="988"/>
                    <a:pt x="99" y="988"/>
                    <a:pt x="99" y="988"/>
                  </a:cubicBezTo>
                  <a:cubicBezTo>
                    <a:pt x="100" y="990"/>
                    <a:pt x="102" y="993"/>
                    <a:pt x="103" y="995"/>
                  </a:cubicBezTo>
                  <a:cubicBezTo>
                    <a:pt x="104" y="996"/>
                    <a:pt x="105" y="997"/>
                    <a:pt x="106" y="999"/>
                  </a:cubicBezTo>
                  <a:cubicBezTo>
                    <a:pt x="113" y="1009"/>
                    <a:pt x="113" y="1009"/>
                    <a:pt x="113" y="1009"/>
                  </a:cubicBezTo>
                  <a:cubicBezTo>
                    <a:pt x="116" y="1012"/>
                    <a:pt x="118" y="1016"/>
                    <a:pt x="121" y="1019"/>
                  </a:cubicBezTo>
                  <a:cubicBezTo>
                    <a:pt x="127" y="1026"/>
                    <a:pt x="133" y="1033"/>
                    <a:pt x="140" y="1039"/>
                  </a:cubicBezTo>
                  <a:cubicBezTo>
                    <a:pt x="142" y="1042"/>
                    <a:pt x="144" y="1044"/>
                    <a:pt x="146" y="1046"/>
                  </a:cubicBezTo>
                  <a:cubicBezTo>
                    <a:pt x="152" y="1052"/>
                    <a:pt x="158" y="1058"/>
                    <a:pt x="164" y="1063"/>
                  </a:cubicBezTo>
                  <a:cubicBezTo>
                    <a:pt x="171" y="1069"/>
                    <a:pt x="177" y="1074"/>
                    <a:pt x="184" y="1079"/>
                  </a:cubicBezTo>
                  <a:cubicBezTo>
                    <a:pt x="185" y="1080"/>
                    <a:pt x="186" y="1081"/>
                    <a:pt x="188" y="1082"/>
                  </a:cubicBezTo>
                  <a:cubicBezTo>
                    <a:pt x="193" y="1086"/>
                    <a:pt x="199" y="1090"/>
                    <a:pt x="204" y="1094"/>
                  </a:cubicBezTo>
                  <a:cubicBezTo>
                    <a:pt x="211" y="1098"/>
                    <a:pt x="218" y="1103"/>
                    <a:pt x="225" y="1107"/>
                  </a:cubicBezTo>
                  <a:cubicBezTo>
                    <a:pt x="231" y="1111"/>
                    <a:pt x="238" y="1115"/>
                    <a:pt x="245" y="1119"/>
                  </a:cubicBezTo>
                  <a:cubicBezTo>
                    <a:pt x="252" y="1123"/>
                    <a:pt x="259" y="1127"/>
                    <a:pt x="266" y="1131"/>
                  </a:cubicBezTo>
                  <a:cubicBezTo>
                    <a:pt x="268" y="1131"/>
                    <a:pt x="270" y="1132"/>
                    <a:pt x="271" y="1133"/>
                  </a:cubicBezTo>
                  <a:cubicBezTo>
                    <a:pt x="277" y="1136"/>
                    <a:pt x="282" y="1138"/>
                    <a:pt x="287" y="1141"/>
                  </a:cubicBezTo>
                  <a:cubicBezTo>
                    <a:pt x="294" y="1144"/>
                    <a:pt x="301" y="1148"/>
                    <a:pt x="308" y="1151"/>
                  </a:cubicBezTo>
                  <a:cubicBezTo>
                    <a:pt x="316" y="1154"/>
                    <a:pt x="323" y="1157"/>
                    <a:pt x="330" y="1160"/>
                  </a:cubicBezTo>
                  <a:cubicBezTo>
                    <a:pt x="337" y="1163"/>
                    <a:pt x="344" y="1166"/>
                    <a:pt x="351" y="1168"/>
                  </a:cubicBezTo>
                  <a:cubicBezTo>
                    <a:pt x="355" y="1170"/>
                    <a:pt x="358" y="1171"/>
                    <a:pt x="361" y="1172"/>
                  </a:cubicBezTo>
                  <a:cubicBezTo>
                    <a:pt x="365" y="1174"/>
                    <a:pt x="369" y="1175"/>
                    <a:pt x="373" y="1176"/>
                  </a:cubicBezTo>
                  <a:cubicBezTo>
                    <a:pt x="380" y="1179"/>
                    <a:pt x="387" y="1182"/>
                    <a:pt x="395" y="1184"/>
                  </a:cubicBezTo>
                  <a:cubicBezTo>
                    <a:pt x="402" y="1186"/>
                    <a:pt x="409" y="1189"/>
                    <a:pt x="417" y="1191"/>
                  </a:cubicBezTo>
                  <a:cubicBezTo>
                    <a:pt x="424" y="1193"/>
                    <a:pt x="431" y="1196"/>
                    <a:pt x="438" y="1198"/>
                  </a:cubicBezTo>
                  <a:cubicBezTo>
                    <a:pt x="443" y="1199"/>
                    <a:pt x="448" y="1201"/>
                    <a:pt x="453" y="1202"/>
                  </a:cubicBezTo>
                  <a:cubicBezTo>
                    <a:pt x="456" y="1203"/>
                    <a:pt x="458" y="1204"/>
                    <a:pt x="460" y="1204"/>
                  </a:cubicBezTo>
                  <a:cubicBezTo>
                    <a:pt x="468" y="1206"/>
                    <a:pt x="475" y="1208"/>
                    <a:pt x="483" y="1210"/>
                  </a:cubicBezTo>
                  <a:cubicBezTo>
                    <a:pt x="490" y="1212"/>
                    <a:pt x="497" y="1214"/>
                    <a:pt x="505" y="1216"/>
                  </a:cubicBezTo>
                  <a:cubicBezTo>
                    <a:pt x="512" y="1218"/>
                    <a:pt x="520" y="1220"/>
                    <a:pt x="527" y="1222"/>
                  </a:cubicBezTo>
                  <a:cubicBezTo>
                    <a:pt x="534" y="1223"/>
                    <a:pt x="542" y="1225"/>
                    <a:pt x="549" y="1227"/>
                  </a:cubicBezTo>
                  <a:cubicBezTo>
                    <a:pt x="557" y="1228"/>
                    <a:pt x="564" y="1230"/>
                    <a:pt x="572" y="1232"/>
                  </a:cubicBezTo>
                  <a:cubicBezTo>
                    <a:pt x="579" y="1233"/>
                    <a:pt x="587" y="1235"/>
                    <a:pt x="594" y="1236"/>
                  </a:cubicBezTo>
                  <a:cubicBezTo>
                    <a:pt x="602" y="1238"/>
                    <a:pt x="609" y="1239"/>
                    <a:pt x="617" y="1241"/>
                  </a:cubicBezTo>
                  <a:cubicBezTo>
                    <a:pt x="624" y="1242"/>
                    <a:pt x="632" y="1244"/>
                    <a:pt x="639" y="1245"/>
                  </a:cubicBezTo>
                  <a:cubicBezTo>
                    <a:pt x="640" y="1245"/>
                    <a:pt x="641" y="1246"/>
                    <a:pt x="642" y="1246"/>
                  </a:cubicBezTo>
                  <a:cubicBezTo>
                    <a:pt x="648" y="1247"/>
                    <a:pt x="655" y="1248"/>
                    <a:pt x="662" y="1249"/>
                  </a:cubicBezTo>
                  <a:cubicBezTo>
                    <a:pt x="669" y="1250"/>
                    <a:pt x="677" y="1252"/>
                    <a:pt x="684" y="1253"/>
                  </a:cubicBezTo>
                  <a:cubicBezTo>
                    <a:pt x="692" y="1254"/>
                    <a:pt x="699" y="1256"/>
                    <a:pt x="707" y="1257"/>
                  </a:cubicBezTo>
                  <a:cubicBezTo>
                    <a:pt x="714" y="1258"/>
                    <a:pt x="722" y="1259"/>
                    <a:pt x="730" y="1260"/>
                  </a:cubicBezTo>
                  <a:cubicBezTo>
                    <a:pt x="737" y="1262"/>
                    <a:pt x="745" y="1263"/>
                    <a:pt x="752" y="1264"/>
                  </a:cubicBezTo>
                  <a:cubicBezTo>
                    <a:pt x="760" y="1265"/>
                    <a:pt x="767" y="1266"/>
                    <a:pt x="775" y="1267"/>
                  </a:cubicBezTo>
                  <a:cubicBezTo>
                    <a:pt x="783" y="1268"/>
                    <a:pt x="790" y="1269"/>
                    <a:pt x="798" y="1270"/>
                  </a:cubicBezTo>
                  <a:cubicBezTo>
                    <a:pt x="805" y="1271"/>
                    <a:pt x="813" y="1272"/>
                    <a:pt x="821" y="1273"/>
                  </a:cubicBezTo>
                  <a:cubicBezTo>
                    <a:pt x="824" y="1274"/>
                    <a:pt x="828" y="1274"/>
                    <a:pt x="831" y="1275"/>
                  </a:cubicBezTo>
                  <a:cubicBezTo>
                    <a:pt x="835" y="1275"/>
                    <a:pt x="839" y="1276"/>
                    <a:pt x="843" y="1276"/>
                  </a:cubicBezTo>
                  <a:cubicBezTo>
                    <a:pt x="851" y="1277"/>
                    <a:pt x="859" y="1278"/>
                    <a:pt x="866" y="1279"/>
                  </a:cubicBezTo>
                  <a:cubicBezTo>
                    <a:pt x="874" y="1280"/>
                    <a:pt x="882" y="1281"/>
                    <a:pt x="889" y="1281"/>
                  </a:cubicBezTo>
                  <a:cubicBezTo>
                    <a:pt x="897" y="1282"/>
                    <a:pt x="905" y="1283"/>
                    <a:pt x="912" y="1284"/>
                  </a:cubicBezTo>
                  <a:cubicBezTo>
                    <a:pt x="920" y="1285"/>
                    <a:pt x="928" y="1285"/>
                    <a:pt x="935" y="1286"/>
                  </a:cubicBezTo>
                  <a:cubicBezTo>
                    <a:pt x="943" y="1287"/>
                    <a:pt x="951" y="1287"/>
                    <a:pt x="958" y="1288"/>
                  </a:cubicBezTo>
                  <a:cubicBezTo>
                    <a:pt x="966" y="1289"/>
                    <a:pt x="974" y="1290"/>
                    <a:pt x="981" y="1290"/>
                  </a:cubicBezTo>
                  <a:cubicBezTo>
                    <a:pt x="989" y="1291"/>
                    <a:pt x="997" y="1291"/>
                    <a:pt x="1004" y="1292"/>
                  </a:cubicBezTo>
                  <a:cubicBezTo>
                    <a:pt x="1010" y="1292"/>
                    <a:pt x="1015" y="1293"/>
                    <a:pt x="1020" y="1293"/>
                  </a:cubicBezTo>
                  <a:cubicBezTo>
                    <a:pt x="1023" y="1293"/>
                    <a:pt x="1025" y="1294"/>
                    <a:pt x="1027" y="1294"/>
                  </a:cubicBezTo>
                  <a:cubicBezTo>
                    <a:pt x="1035" y="1294"/>
                    <a:pt x="1043" y="1295"/>
                    <a:pt x="1051" y="1295"/>
                  </a:cubicBezTo>
                  <a:cubicBezTo>
                    <a:pt x="1058" y="1296"/>
                    <a:pt x="1066" y="1296"/>
                    <a:pt x="1074" y="1297"/>
                  </a:cubicBezTo>
                  <a:cubicBezTo>
                    <a:pt x="1082" y="1297"/>
                    <a:pt x="1089" y="1298"/>
                    <a:pt x="1097" y="1298"/>
                  </a:cubicBezTo>
                  <a:cubicBezTo>
                    <a:pt x="1105" y="1299"/>
                    <a:pt x="1112" y="1299"/>
                    <a:pt x="1120" y="1300"/>
                  </a:cubicBezTo>
                  <a:cubicBezTo>
                    <a:pt x="1128" y="1300"/>
                    <a:pt x="1136" y="1301"/>
                    <a:pt x="1143" y="1301"/>
                  </a:cubicBezTo>
                  <a:cubicBezTo>
                    <a:pt x="1151" y="1301"/>
                    <a:pt x="1159" y="1302"/>
                    <a:pt x="1167" y="1302"/>
                  </a:cubicBezTo>
                  <a:cubicBezTo>
                    <a:pt x="1174" y="1303"/>
                    <a:pt x="1182" y="1303"/>
                    <a:pt x="1190" y="1303"/>
                  </a:cubicBezTo>
                  <a:cubicBezTo>
                    <a:pt x="1198" y="1304"/>
                    <a:pt x="1205" y="1304"/>
                    <a:pt x="1213" y="1305"/>
                  </a:cubicBezTo>
                  <a:cubicBezTo>
                    <a:pt x="1221" y="1305"/>
                    <a:pt x="1229" y="1305"/>
                    <a:pt x="1236" y="1306"/>
                  </a:cubicBezTo>
                  <a:cubicBezTo>
                    <a:pt x="1244" y="1306"/>
                    <a:pt x="1252" y="1307"/>
                    <a:pt x="1260" y="1307"/>
                  </a:cubicBezTo>
                  <a:cubicBezTo>
                    <a:pt x="1267" y="1307"/>
                    <a:pt x="1275" y="1308"/>
                    <a:pt x="1283" y="1308"/>
                  </a:cubicBezTo>
                  <a:cubicBezTo>
                    <a:pt x="1291" y="1309"/>
                    <a:pt x="1298" y="1309"/>
                    <a:pt x="1306" y="1310"/>
                  </a:cubicBezTo>
                  <a:cubicBezTo>
                    <a:pt x="1314" y="1310"/>
                    <a:pt x="1322" y="1310"/>
                    <a:pt x="1329" y="1311"/>
                  </a:cubicBezTo>
                  <a:cubicBezTo>
                    <a:pt x="1337" y="1311"/>
                    <a:pt x="1345" y="1312"/>
                    <a:pt x="1353" y="1312"/>
                  </a:cubicBezTo>
                  <a:cubicBezTo>
                    <a:pt x="1360" y="1313"/>
                    <a:pt x="1368" y="1313"/>
                    <a:pt x="1376" y="1313"/>
                  </a:cubicBezTo>
                  <a:cubicBezTo>
                    <a:pt x="1381" y="1314"/>
                    <a:pt x="1386" y="1314"/>
                    <a:pt x="1391" y="1314"/>
                  </a:cubicBezTo>
                  <a:cubicBezTo>
                    <a:pt x="1394" y="1315"/>
                    <a:pt x="1396" y="1315"/>
                    <a:pt x="1399" y="1315"/>
                  </a:cubicBezTo>
                  <a:cubicBezTo>
                    <a:pt x="1407" y="1315"/>
                    <a:pt x="1414" y="1316"/>
                    <a:pt x="1422" y="1316"/>
                  </a:cubicBezTo>
                  <a:cubicBezTo>
                    <a:pt x="1430" y="1317"/>
                    <a:pt x="1437" y="1318"/>
                    <a:pt x="1445" y="1318"/>
                  </a:cubicBezTo>
                  <a:cubicBezTo>
                    <a:pt x="1453" y="1319"/>
                    <a:pt x="1461" y="1319"/>
                    <a:pt x="1468" y="1320"/>
                  </a:cubicBezTo>
                  <a:cubicBezTo>
                    <a:pt x="1476" y="1320"/>
                    <a:pt x="1484" y="1321"/>
                    <a:pt x="1491" y="1322"/>
                  </a:cubicBezTo>
                  <a:cubicBezTo>
                    <a:pt x="1499" y="1322"/>
                    <a:pt x="1507" y="1323"/>
                    <a:pt x="1514" y="1324"/>
                  </a:cubicBezTo>
                  <a:cubicBezTo>
                    <a:pt x="1522" y="1324"/>
                    <a:pt x="1530" y="1325"/>
                    <a:pt x="1538" y="1326"/>
                  </a:cubicBezTo>
                  <a:cubicBezTo>
                    <a:pt x="1545" y="1326"/>
                    <a:pt x="1553" y="1327"/>
                    <a:pt x="1561" y="1328"/>
                  </a:cubicBezTo>
                  <a:cubicBezTo>
                    <a:pt x="1564" y="1328"/>
                    <a:pt x="1568" y="1329"/>
                    <a:pt x="1572" y="1329"/>
                  </a:cubicBezTo>
                  <a:cubicBezTo>
                    <a:pt x="1576" y="1329"/>
                    <a:pt x="1580" y="1330"/>
                    <a:pt x="1583" y="1330"/>
                  </a:cubicBezTo>
                  <a:cubicBezTo>
                    <a:pt x="1591" y="1331"/>
                    <a:pt x="1599" y="1332"/>
                    <a:pt x="1606" y="1333"/>
                  </a:cubicBezTo>
                  <a:cubicBezTo>
                    <a:pt x="1614" y="1334"/>
                    <a:pt x="1622" y="1335"/>
                    <a:pt x="1629" y="1336"/>
                  </a:cubicBezTo>
                  <a:cubicBezTo>
                    <a:pt x="1637" y="1337"/>
                    <a:pt x="1644" y="1338"/>
                    <a:pt x="1652" y="1339"/>
                  </a:cubicBezTo>
                  <a:cubicBezTo>
                    <a:pt x="1655" y="1339"/>
                    <a:pt x="1658" y="1339"/>
                    <a:pt x="1660" y="1340"/>
                  </a:cubicBezTo>
                  <a:cubicBezTo>
                    <a:pt x="1665" y="1341"/>
                    <a:pt x="1670" y="1341"/>
                    <a:pt x="1675" y="1342"/>
                  </a:cubicBezTo>
                  <a:cubicBezTo>
                    <a:pt x="1682" y="1343"/>
                    <a:pt x="1690" y="1344"/>
                    <a:pt x="1697" y="1346"/>
                  </a:cubicBezTo>
                  <a:cubicBezTo>
                    <a:pt x="1705" y="1347"/>
                    <a:pt x="1713" y="1348"/>
                    <a:pt x="1720" y="1350"/>
                  </a:cubicBezTo>
                  <a:cubicBezTo>
                    <a:pt x="1728" y="1351"/>
                    <a:pt x="1735" y="1353"/>
                    <a:pt x="1742" y="1354"/>
                  </a:cubicBezTo>
                  <a:cubicBezTo>
                    <a:pt x="1744" y="1355"/>
                    <a:pt x="1746" y="1355"/>
                    <a:pt x="1747" y="1355"/>
                  </a:cubicBezTo>
                  <a:cubicBezTo>
                    <a:pt x="1753" y="1356"/>
                    <a:pt x="1759" y="1358"/>
                    <a:pt x="1765" y="1359"/>
                  </a:cubicBezTo>
                  <a:cubicBezTo>
                    <a:pt x="1772" y="1361"/>
                    <a:pt x="1780" y="1363"/>
                    <a:pt x="1787" y="1364"/>
                  </a:cubicBezTo>
                  <a:cubicBezTo>
                    <a:pt x="1795" y="1366"/>
                    <a:pt x="1802" y="1368"/>
                    <a:pt x="1809" y="1370"/>
                  </a:cubicBezTo>
                  <a:cubicBezTo>
                    <a:pt x="1817" y="1372"/>
                    <a:pt x="1824" y="1374"/>
                    <a:pt x="1831" y="1377"/>
                  </a:cubicBezTo>
                  <a:cubicBezTo>
                    <a:pt x="1839" y="1379"/>
                    <a:pt x="1846" y="1381"/>
                    <a:pt x="1853" y="1384"/>
                  </a:cubicBezTo>
                  <a:cubicBezTo>
                    <a:pt x="1860" y="1386"/>
                    <a:pt x="1868" y="1389"/>
                    <a:pt x="1875" y="1391"/>
                  </a:cubicBezTo>
                  <a:cubicBezTo>
                    <a:pt x="1882" y="1394"/>
                    <a:pt x="1889" y="1397"/>
                    <a:pt x="1896" y="1400"/>
                  </a:cubicBezTo>
                  <a:cubicBezTo>
                    <a:pt x="1902" y="1402"/>
                    <a:pt x="1907" y="1404"/>
                    <a:pt x="1912" y="1406"/>
                  </a:cubicBezTo>
                  <a:cubicBezTo>
                    <a:pt x="1914" y="1407"/>
                    <a:pt x="1916" y="1408"/>
                    <a:pt x="1918" y="1409"/>
                  </a:cubicBezTo>
                  <a:cubicBezTo>
                    <a:pt x="1922" y="1411"/>
                    <a:pt x="1927" y="1413"/>
                    <a:pt x="1931" y="1415"/>
                  </a:cubicBezTo>
                  <a:cubicBezTo>
                    <a:pt x="1939" y="1419"/>
                    <a:pt x="1939" y="1419"/>
                    <a:pt x="1939" y="1419"/>
                  </a:cubicBezTo>
                  <a:cubicBezTo>
                    <a:pt x="1940" y="1420"/>
                    <a:pt x="1940" y="1420"/>
                    <a:pt x="1940" y="1420"/>
                  </a:cubicBezTo>
                  <a:cubicBezTo>
                    <a:pt x="1950" y="1425"/>
                    <a:pt x="1950" y="1425"/>
                    <a:pt x="1950" y="1425"/>
                  </a:cubicBezTo>
                  <a:cubicBezTo>
                    <a:pt x="1954" y="1428"/>
                    <a:pt x="1954" y="1428"/>
                    <a:pt x="1954" y="1428"/>
                  </a:cubicBezTo>
                  <a:cubicBezTo>
                    <a:pt x="1957" y="1429"/>
                    <a:pt x="1957" y="1429"/>
                    <a:pt x="1957" y="1429"/>
                  </a:cubicBezTo>
                  <a:cubicBezTo>
                    <a:pt x="1959" y="1430"/>
                    <a:pt x="1959" y="1430"/>
                    <a:pt x="1959" y="1430"/>
                  </a:cubicBezTo>
                  <a:cubicBezTo>
                    <a:pt x="1960" y="1431"/>
                    <a:pt x="1960" y="1431"/>
                    <a:pt x="1960" y="1431"/>
                  </a:cubicBezTo>
                  <a:cubicBezTo>
                    <a:pt x="1968" y="1436"/>
                    <a:pt x="1968" y="1436"/>
                    <a:pt x="1968" y="1436"/>
                  </a:cubicBezTo>
                  <a:cubicBezTo>
                    <a:pt x="1972" y="1438"/>
                    <a:pt x="1976" y="1440"/>
                    <a:pt x="1980" y="1443"/>
                  </a:cubicBezTo>
                  <a:cubicBezTo>
                    <a:pt x="1982" y="1444"/>
                    <a:pt x="1984" y="1445"/>
                    <a:pt x="1986" y="1446"/>
                  </a:cubicBezTo>
                  <a:cubicBezTo>
                    <a:pt x="1991" y="1449"/>
                    <a:pt x="1991" y="1449"/>
                    <a:pt x="1991" y="1449"/>
                  </a:cubicBezTo>
                  <a:cubicBezTo>
                    <a:pt x="1995" y="1452"/>
                    <a:pt x="1995" y="1452"/>
                    <a:pt x="1995" y="1452"/>
                  </a:cubicBezTo>
                  <a:cubicBezTo>
                    <a:pt x="2001" y="1456"/>
                    <a:pt x="2001" y="1456"/>
                    <a:pt x="2001" y="1456"/>
                  </a:cubicBezTo>
                  <a:cubicBezTo>
                    <a:pt x="2004" y="1458"/>
                    <a:pt x="2004" y="1458"/>
                    <a:pt x="2004" y="1458"/>
                  </a:cubicBezTo>
                  <a:cubicBezTo>
                    <a:pt x="2010" y="1462"/>
                    <a:pt x="2015" y="1465"/>
                    <a:pt x="2021" y="1469"/>
                  </a:cubicBezTo>
                  <a:cubicBezTo>
                    <a:pt x="2021" y="1469"/>
                    <a:pt x="2021" y="1469"/>
                    <a:pt x="2021" y="1469"/>
                  </a:cubicBezTo>
                  <a:cubicBezTo>
                    <a:pt x="2027" y="1473"/>
                    <a:pt x="2033" y="1477"/>
                    <a:pt x="2038" y="1482"/>
                  </a:cubicBezTo>
                  <a:cubicBezTo>
                    <a:pt x="2039" y="1482"/>
                    <a:pt x="2040" y="1483"/>
                    <a:pt x="2041" y="1484"/>
                  </a:cubicBezTo>
                  <a:cubicBezTo>
                    <a:pt x="2046" y="1487"/>
                    <a:pt x="2050" y="1490"/>
                    <a:pt x="2055" y="1494"/>
                  </a:cubicBezTo>
                  <a:cubicBezTo>
                    <a:pt x="2057" y="1496"/>
                    <a:pt x="2059" y="1498"/>
                    <a:pt x="2061" y="1499"/>
                  </a:cubicBezTo>
                  <a:cubicBezTo>
                    <a:pt x="2064" y="1502"/>
                    <a:pt x="2067" y="1505"/>
                    <a:pt x="2071" y="1507"/>
                  </a:cubicBezTo>
                  <a:cubicBezTo>
                    <a:pt x="2073" y="1509"/>
                    <a:pt x="2076" y="1512"/>
                    <a:pt x="2078" y="1514"/>
                  </a:cubicBezTo>
                  <a:cubicBezTo>
                    <a:pt x="2081" y="1516"/>
                    <a:pt x="2081" y="1516"/>
                    <a:pt x="2081" y="1516"/>
                  </a:cubicBezTo>
                  <a:cubicBezTo>
                    <a:pt x="2086" y="1521"/>
                    <a:pt x="2086" y="1521"/>
                    <a:pt x="2086" y="1521"/>
                  </a:cubicBezTo>
                  <a:cubicBezTo>
                    <a:pt x="2090" y="1525"/>
                    <a:pt x="2095" y="1529"/>
                    <a:pt x="2099" y="1533"/>
                  </a:cubicBezTo>
                  <a:cubicBezTo>
                    <a:pt x="2103" y="1537"/>
                    <a:pt x="2107" y="1542"/>
                    <a:pt x="2111" y="1546"/>
                  </a:cubicBezTo>
                  <a:cubicBezTo>
                    <a:pt x="2116" y="1551"/>
                    <a:pt x="2116" y="1551"/>
                    <a:pt x="2116" y="1551"/>
                  </a:cubicBezTo>
                  <a:cubicBezTo>
                    <a:pt x="2118" y="1553"/>
                    <a:pt x="2118" y="1553"/>
                    <a:pt x="2118" y="1553"/>
                  </a:cubicBezTo>
                  <a:cubicBezTo>
                    <a:pt x="2120" y="1556"/>
                    <a:pt x="2122" y="1558"/>
                    <a:pt x="2124" y="1561"/>
                  </a:cubicBezTo>
                  <a:cubicBezTo>
                    <a:pt x="2128" y="1565"/>
                    <a:pt x="2131" y="1569"/>
                    <a:pt x="2135" y="1573"/>
                  </a:cubicBezTo>
                  <a:cubicBezTo>
                    <a:pt x="2135" y="1574"/>
                    <a:pt x="2136" y="1575"/>
                    <a:pt x="2137" y="1577"/>
                  </a:cubicBezTo>
                  <a:cubicBezTo>
                    <a:pt x="2141" y="1582"/>
                    <a:pt x="2145" y="1587"/>
                    <a:pt x="2149" y="1593"/>
                  </a:cubicBezTo>
                  <a:cubicBezTo>
                    <a:pt x="2152" y="1598"/>
                    <a:pt x="2152" y="1598"/>
                    <a:pt x="2152" y="1598"/>
                  </a:cubicBezTo>
                  <a:cubicBezTo>
                    <a:pt x="2155" y="1601"/>
                    <a:pt x="2155" y="1601"/>
                    <a:pt x="2155" y="1601"/>
                  </a:cubicBezTo>
                  <a:cubicBezTo>
                    <a:pt x="2156" y="1604"/>
                    <a:pt x="2158" y="1607"/>
                    <a:pt x="2160" y="1610"/>
                  </a:cubicBezTo>
                  <a:cubicBezTo>
                    <a:pt x="2163" y="1615"/>
                    <a:pt x="2166" y="1620"/>
                    <a:pt x="2169" y="1626"/>
                  </a:cubicBezTo>
                  <a:cubicBezTo>
                    <a:pt x="2170" y="1626"/>
                    <a:pt x="2170" y="1626"/>
                    <a:pt x="2170" y="1627"/>
                  </a:cubicBezTo>
                  <a:cubicBezTo>
                    <a:pt x="2173" y="1633"/>
                    <a:pt x="2176" y="1639"/>
                    <a:pt x="2179" y="1644"/>
                  </a:cubicBezTo>
                  <a:cubicBezTo>
                    <a:pt x="2181" y="1649"/>
                    <a:pt x="2183" y="1654"/>
                    <a:pt x="2185" y="1658"/>
                  </a:cubicBezTo>
                  <a:cubicBezTo>
                    <a:pt x="2186" y="1660"/>
                    <a:pt x="2186" y="1661"/>
                    <a:pt x="2187" y="1662"/>
                  </a:cubicBezTo>
                  <a:cubicBezTo>
                    <a:pt x="2189" y="1669"/>
                    <a:pt x="2192" y="1675"/>
                    <a:pt x="2194" y="1681"/>
                  </a:cubicBezTo>
                  <a:cubicBezTo>
                    <a:pt x="2196" y="1686"/>
                    <a:pt x="2198" y="1692"/>
                    <a:pt x="2199" y="1698"/>
                  </a:cubicBezTo>
                  <a:cubicBezTo>
                    <a:pt x="2200" y="1698"/>
                    <a:pt x="2200" y="1699"/>
                    <a:pt x="2200" y="1699"/>
                  </a:cubicBezTo>
                  <a:cubicBezTo>
                    <a:pt x="2202" y="1706"/>
                    <a:pt x="2203" y="1712"/>
                    <a:pt x="2205" y="1718"/>
                  </a:cubicBezTo>
                  <a:cubicBezTo>
                    <a:pt x="2205" y="1722"/>
                    <a:pt x="2206" y="1725"/>
                    <a:pt x="2207" y="1728"/>
                  </a:cubicBezTo>
                  <a:cubicBezTo>
                    <a:pt x="2208" y="1737"/>
                    <a:pt x="2208" y="1737"/>
                    <a:pt x="2208" y="1737"/>
                  </a:cubicBezTo>
                  <a:cubicBezTo>
                    <a:pt x="2210" y="1747"/>
                    <a:pt x="2210" y="1747"/>
                    <a:pt x="2210" y="1747"/>
                  </a:cubicBezTo>
                  <a:cubicBezTo>
                    <a:pt x="2211" y="1750"/>
                    <a:pt x="2211" y="1750"/>
                    <a:pt x="2211" y="1750"/>
                  </a:cubicBezTo>
                  <a:cubicBezTo>
                    <a:pt x="2211" y="1752"/>
                    <a:pt x="2211" y="1752"/>
                    <a:pt x="2211" y="1752"/>
                  </a:cubicBezTo>
                  <a:cubicBezTo>
                    <a:pt x="2211" y="1757"/>
                    <a:pt x="2211" y="1757"/>
                    <a:pt x="2211" y="1757"/>
                  </a:cubicBezTo>
                  <a:cubicBezTo>
                    <a:pt x="2212" y="1763"/>
                    <a:pt x="2212" y="1769"/>
                    <a:pt x="2213" y="1776"/>
                  </a:cubicBezTo>
                  <a:cubicBezTo>
                    <a:pt x="2214" y="1782"/>
                    <a:pt x="2213" y="1789"/>
                    <a:pt x="2214" y="1795"/>
                  </a:cubicBezTo>
                  <a:cubicBezTo>
                    <a:pt x="2214" y="1805"/>
                    <a:pt x="2214" y="1805"/>
                    <a:pt x="2214" y="1805"/>
                  </a:cubicBezTo>
                  <a:cubicBezTo>
                    <a:pt x="2214" y="1814"/>
                    <a:pt x="2214" y="1814"/>
                    <a:pt x="2214" y="1814"/>
                  </a:cubicBezTo>
                  <a:cubicBezTo>
                    <a:pt x="2213" y="1820"/>
                    <a:pt x="2213" y="1827"/>
                    <a:pt x="2213" y="1833"/>
                  </a:cubicBezTo>
                  <a:cubicBezTo>
                    <a:pt x="2212" y="1837"/>
                    <a:pt x="2212" y="1842"/>
                    <a:pt x="2211" y="1846"/>
                  </a:cubicBezTo>
                  <a:cubicBezTo>
                    <a:pt x="2211" y="1854"/>
                    <a:pt x="2210" y="1863"/>
                    <a:pt x="2208" y="1871"/>
                  </a:cubicBezTo>
                  <a:cubicBezTo>
                    <a:pt x="2207" y="1877"/>
                    <a:pt x="2207" y="1883"/>
                    <a:pt x="2205" y="1889"/>
                  </a:cubicBezTo>
                  <a:cubicBezTo>
                    <a:pt x="2204" y="1896"/>
                    <a:pt x="2203" y="1902"/>
                    <a:pt x="2201" y="1908"/>
                  </a:cubicBezTo>
                  <a:cubicBezTo>
                    <a:pt x="2200" y="1914"/>
                    <a:pt x="2198" y="1920"/>
                    <a:pt x="2197" y="1926"/>
                  </a:cubicBezTo>
                  <a:cubicBezTo>
                    <a:pt x="2195" y="1932"/>
                    <a:pt x="2194" y="1938"/>
                    <a:pt x="2192" y="1944"/>
                  </a:cubicBezTo>
                  <a:cubicBezTo>
                    <a:pt x="2190" y="1950"/>
                    <a:pt x="2188" y="1956"/>
                    <a:pt x="2186" y="1962"/>
                  </a:cubicBezTo>
                  <a:cubicBezTo>
                    <a:pt x="2184" y="1971"/>
                    <a:pt x="2184" y="1971"/>
                    <a:pt x="2184" y="1971"/>
                  </a:cubicBezTo>
                  <a:cubicBezTo>
                    <a:pt x="2181" y="1979"/>
                    <a:pt x="2181" y="1979"/>
                    <a:pt x="2181" y="1979"/>
                  </a:cubicBezTo>
                  <a:cubicBezTo>
                    <a:pt x="2180" y="1981"/>
                    <a:pt x="2180" y="1982"/>
                    <a:pt x="2179" y="1984"/>
                  </a:cubicBezTo>
                  <a:cubicBezTo>
                    <a:pt x="2177" y="1988"/>
                    <a:pt x="2176" y="1992"/>
                    <a:pt x="2174" y="1997"/>
                  </a:cubicBezTo>
                  <a:cubicBezTo>
                    <a:pt x="2174" y="1998"/>
                    <a:pt x="2174" y="1998"/>
                    <a:pt x="2173" y="1999"/>
                  </a:cubicBezTo>
                  <a:cubicBezTo>
                    <a:pt x="2197" y="1999"/>
                    <a:pt x="2197" y="1999"/>
                    <a:pt x="2197" y="1999"/>
                  </a:cubicBezTo>
                  <a:cubicBezTo>
                    <a:pt x="2198" y="1996"/>
                    <a:pt x="2199" y="1992"/>
                    <a:pt x="2200" y="1989"/>
                  </a:cubicBezTo>
                  <a:lnTo>
                    <a:pt x="2204" y="19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968375" y="3740150"/>
              <a:ext cx="146050" cy="474663"/>
            </a:xfrm>
            <a:custGeom>
              <a:avLst/>
              <a:gdLst>
                <a:gd name="T0" fmla="*/ 50 w 57"/>
                <a:gd name="T1" fmla="*/ 170 h 187"/>
                <a:gd name="T2" fmla="*/ 43 w 57"/>
                <a:gd name="T3" fmla="*/ 160 h 187"/>
                <a:gd name="T4" fmla="*/ 37 w 57"/>
                <a:gd name="T5" fmla="*/ 149 h 187"/>
                <a:gd name="T6" fmla="*/ 36 w 57"/>
                <a:gd name="T7" fmla="*/ 147 h 187"/>
                <a:gd name="T8" fmla="*/ 36 w 57"/>
                <a:gd name="T9" fmla="*/ 146 h 187"/>
                <a:gd name="T10" fmla="*/ 31 w 57"/>
                <a:gd name="T11" fmla="*/ 136 h 187"/>
                <a:gd name="T12" fmla="*/ 27 w 57"/>
                <a:gd name="T13" fmla="*/ 125 h 187"/>
                <a:gd name="T14" fmla="*/ 26 w 57"/>
                <a:gd name="T15" fmla="*/ 121 h 187"/>
                <a:gd name="T16" fmla="*/ 23 w 57"/>
                <a:gd name="T17" fmla="*/ 113 h 187"/>
                <a:gd name="T18" fmla="*/ 22 w 57"/>
                <a:gd name="T19" fmla="*/ 108 h 187"/>
                <a:gd name="T20" fmla="*/ 21 w 57"/>
                <a:gd name="T21" fmla="*/ 102 h 187"/>
                <a:gd name="T22" fmla="*/ 21 w 57"/>
                <a:gd name="T23" fmla="*/ 101 h 187"/>
                <a:gd name="T24" fmla="*/ 18 w 57"/>
                <a:gd name="T25" fmla="*/ 78 h 187"/>
                <a:gd name="T26" fmla="*/ 18 w 57"/>
                <a:gd name="T27" fmla="*/ 51 h 187"/>
                <a:gd name="T28" fmla="*/ 33 w 57"/>
                <a:gd name="T29" fmla="*/ 0 h 187"/>
                <a:gd name="T30" fmla="*/ 27 w 57"/>
                <a:gd name="T31" fmla="*/ 0 h 187"/>
                <a:gd name="T32" fmla="*/ 25 w 57"/>
                <a:gd name="T33" fmla="*/ 0 h 187"/>
                <a:gd name="T34" fmla="*/ 18 w 57"/>
                <a:gd name="T35" fmla="*/ 0 h 187"/>
                <a:gd name="T36" fmla="*/ 14 w 57"/>
                <a:gd name="T37" fmla="*/ 0 h 187"/>
                <a:gd name="T38" fmla="*/ 2 w 57"/>
                <a:gd name="T39" fmla="*/ 49 h 187"/>
                <a:gd name="T40" fmla="*/ 1 w 57"/>
                <a:gd name="T41" fmla="*/ 73 h 187"/>
                <a:gd name="T42" fmla="*/ 3 w 57"/>
                <a:gd name="T43" fmla="*/ 95 h 187"/>
                <a:gd name="T44" fmla="*/ 3 w 57"/>
                <a:gd name="T45" fmla="*/ 100 h 187"/>
                <a:gd name="T46" fmla="*/ 4 w 57"/>
                <a:gd name="T47" fmla="*/ 104 h 187"/>
                <a:gd name="T48" fmla="*/ 7 w 57"/>
                <a:gd name="T49" fmla="*/ 117 h 187"/>
                <a:gd name="T50" fmla="*/ 8 w 57"/>
                <a:gd name="T51" fmla="*/ 119 h 187"/>
                <a:gd name="T52" fmla="*/ 11 w 57"/>
                <a:gd name="T53" fmla="*/ 130 h 187"/>
                <a:gd name="T54" fmla="*/ 13 w 57"/>
                <a:gd name="T55" fmla="*/ 136 h 187"/>
                <a:gd name="T56" fmla="*/ 15 w 57"/>
                <a:gd name="T57" fmla="*/ 140 h 187"/>
                <a:gd name="T58" fmla="*/ 19 w 57"/>
                <a:gd name="T59" fmla="*/ 150 h 187"/>
                <a:gd name="T60" fmla="*/ 21 w 57"/>
                <a:gd name="T61" fmla="*/ 154 h 187"/>
                <a:gd name="T62" fmla="*/ 25 w 57"/>
                <a:gd name="T63" fmla="*/ 162 h 187"/>
                <a:gd name="T64" fmla="*/ 30 w 57"/>
                <a:gd name="T65" fmla="*/ 171 h 187"/>
                <a:gd name="T66" fmla="*/ 31 w 57"/>
                <a:gd name="T67" fmla="*/ 172 h 187"/>
                <a:gd name="T68" fmla="*/ 38 w 57"/>
                <a:gd name="T69" fmla="*/ 182 h 187"/>
                <a:gd name="T70" fmla="*/ 42 w 57"/>
                <a:gd name="T71" fmla="*/ 187 h 187"/>
                <a:gd name="T72" fmla="*/ 47 w 57"/>
                <a:gd name="T73" fmla="*/ 184 h 187"/>
                <a:gd name="T74" fmla="*/ 50 w 57"/>
                <a:gd name="T75" fmla="*/ 182 h 187"/>
                <a:gd name="T76" fmla="*/ 57 w 57"/>
                <a:gd name="T77" fmla="*/ 179 h 187"/>
                <a:gd name="T78" fmla="*/ 52 w 57"/>
                <a:gd name="T79" fmla="*/ 173 h 187"/>
                <a:gd name="T80" fmla="*/ 50 w 57"/>
                <a:gd name="T81" fmla="*/ 1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187">
                  <a:moveTo>
                    <a:pt x="50" y="170"/>
                  </a:moveTo>
                  <a:cubicBezTo>
                    <a:pt x="48" y="167"/>
                    <a:pt x="45" y="163"/>
                    <a:pt x="43" y="160"/>
                  </a:cubicBezTo>
                  <a:cubicBezTo>
                    <a:pt x="41" y="156"/>
                    <a:pt x="39" y="153"/>
                    <a:pt x="37" y="149"/>
                  </a:cubicBezTo>
                  <a:cubicBezTo>
                    <a:pt x="37" y="148"/>
                    <a:pt x="36" y="148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4" y="143"/>
                    <a:pt x="32" y="140"/>
                    <a:pt x="31" y="136"/>
                  </a:cubicBezTo>
                  <a:cubicBezTo>
                    <a:pt x="29" y="132"/>
                    <a:pt x="28" y="129"/>
                    <a:pt x="27" y="125"/>
                  </a:cubicBezTo>
                  <a:cubicBezTo>
                    <a:pt x="26" y="123"/>
                    <a:pt x="26" y="122"/>
                    <a:pt x="26" y="121"/>
                  </a:cubicBezTo>
                  <a:cubicBezTo>
                    <a:pt x="25" y="118"/>
                    <a:pt x="24" y="116"/>
                    <a:pt x="23" y="113"/>
                  </a:cubicBezTo>
                  <a:cubicBezTo>
                    <a:pt x="23" y="111"/>
                    <a:pt x="23" y="110"/>
                    <a:pt x="22" y="108"/>
                  </a:cubicBezTo>
                  <a:cubicBezTo>
                    <a:pt x="22" y="106"/>
                    <a:pt x="21" y="104"/>
                    <a:pt x="21" y="102"/>
                  </a:cubicBezTo>
                  <a:cubicBezTo>
                    <a:pt x="21" y="102"/>
                    <a:pt x="21" y="101"/>
                    <a:pt x="21" y="101"/>
                  </a:cubicBezTo>
                  <a:cubicBezTo>
                    <a:pt x="19" y="93"/>
                    <a:pt x="18" y="85"/>
                    <a:pt x="18" y="78"/>
                  </a:cubicBezTo>
                  <a:cubicBezTo>
                    <a:pt x="17" y="69"/>
                    <a:pt x="17" y="60"/>
                    <a:pt x="18" y="51"/>
                  </a:cubicBezTo>
                  <a:cubicBezTo>
                    <a:pt x="20" y="34"/>
                    <a:pt x="25" y="17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16"/>
                    <a:pt x="3" y="32"/>
                    <a:pt x="2" y="49"/>
                  </a:cubicBezTo>
                  <a:cubicBezTo>
                    <a:pt x="1" y="57"/>
                    <a:pt x="0" y="65"/>
                    <a:pt x="1" y="73"/>
                  </a:cubicBezTo>
                  <a:cubicBezTo>
                    <a:pt x="1" y="80"/>
                    <a:pt x="2" y="88"/>
                    <a:pt x="3" y="95"/>
                  </a:cubicBezTo>
                  <a:cubicBezTo>
                    <a:pt x="3" y="97"/>
                    <a:pt x="3" y="98"/>
                    <a:pt x="3" y="100"/>
                  </a:cubicBezTo>
                  <a:cubicBezTo>
                    <a:pt x="4" y="101"/>
                    <a:pt x="4" y="103"/>
                    <a:pt x="4" y="104"/>
                  </a:cubicBezTo>
                  <a:cubicBezTo>
                    <a:pt x="5" y="108"/>
                    <a:pt x="6" y="113"/>
                    <a:pt x="7" y="117"/>
                  </a:cubicBezTo>
                  <a:cubicBezTo>
                    <a:pt x="7" y="118"/>
                    <a:pt x="8" y="118"/>
                    <a:pt x="8" y="119"/>
                  </a:cubicBezTo>
                  <a:cubicBezTo>
                    <a:pt x="9" y="123"/>
                    <a:pt x="10" y="127"/>
                    <a:pt x="11" y="130"/>
                  </a:cubicBezTo>
                  <a:cubicBezTo>
                    <a:pt x="12" y="132"/>
                    <a:pt x="12" y="134"/>
                    <a:pt x="13" y="136"/>
                  </a:cubicBezTo>
                  <a:cubicBezTo>
                    <a:pt x="14" y="137"/>
                    <a:pt x="14" y="139"/>
                    <a:pt x="15" y="140"/>
                  </a:cubicBezTo>
                  <a:cubicBezTo>
                    <a:pt x="16" y="143"/>
                    <a:pt x="17" y="147"/>
                    <a:pt x="19" y="150"/>
                  </a:cubicBezTo>
                  <a:cubicBezTo>
                    <a:pt x="19" y="151"/>
                    <a:pt x="20" y="152"/>
                    <a:pt x="21" y="154"/>
                  </a:cubicBezTo>
                  <a:cubicBezTo>
                    <a:pt x="22" y="156"/>
                    <a:pt x="23" y="159"/>
                    <a:pt x="25" y="162"/>
                  </a:cubicBezTo>
                  <a:cubicBezTo>
                    <a:pt x="27" y="165"/>
                    <a:pt x="28" y="168"/>
                    <a:pt x="30" y="171"/>
                  </a:cubicBezTo>
                  <a:cubicBezTo>
                    <a:pt x="31" y="171"/>
                    <a:pt x="31" y="172"/>
                    <a:pt x="31" y="172"/>
                  </a:cubicBezTo>
                  <a:cubicBezTo>
                    <a:pt x="34" y="176"/>
                    <a:pt x="36" y="179"/>
                    <a:pt x="38" y="182"/>
                  </a:cubicBezTo>
                  <a:cubicBezTo>
                    <a:pt x="39" y="183"/>
                    <a:pt x="41" y="185"/>
                    <a:pt x="42" y="187"/>
                  </a:cubicBezTo>
                  <a:cubicBezTo>
                    <a:pt x="44" y="186"/>
                    <a:pt x="45" y="185"/>
                    <a:pt x="47" y="184"/>
                  </a:cubicBezTo>
                  <a:cubicBezTo>
                    <a:pt x="48" y="184"/>
                    <a:pt x="49" y="183"/>
                    <a:pt x="50" y="182"/>
                  </a:cubicBezTo>
                  <a:cubicBezTo>
                    <a:pt x="52" y="181"/>
                    <a:pt x="55" y="180"/>
                    <a:pt x="57" y="179"/>
                  </a:cubicBezTo>
                  <a:cubicBezTo>
                    <a:pt x="55" y="177"/>
                    <a:pt x="54" y="175"/>
                    <a:pt x="52" y="173"/>
                  </a:cubicBezTo>
                  <a:cubicBezTo>
                    <a:pt x="52" y="172"/>
                    <a:pt x="51" y="171"/>
                    <a:pt x="50" y="1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119188" y="3303588"/>
              <a:ext cx="454025" cy="268288"/>
            </a:xfrm>
            <a:custGeom>
              <a:avLst/>
              <a:gdLst>
                <a:gd name="T0" fmla="*/ 74 w 179"/>
                <a:gd name="T1" fmla="*/ 66 h 106"/>
                <a:gd name="T2" fmla="*/ 83 w 179"/>
                <a:gd name="T3" fmla="*/ 60 h 106"/>
                <a:gd name="T4" fmla="*/ 85 w 179"/>
                <a:gd name="T5" fmla="*/ 59 h 106"/>
                <a:gd name="T6" fmla="*/ 95 w 179"/>
                <a:gd name="T7" fmla="*/ 53 h 106"/>
                <a:gd name="T8" fmla="*/ 106 w 179"/>
                <a:gd name="T9" fmla="*/ 47 h 106"/>
                <a:gd name="T10" fmla="*/ 110 w 179"/>
                <a:gd name="T11" fmla="*/ 45 h 106"/>
                <a:gd name="T12" fmla="*/ 116 w 179"/>
                <a:gd name="T13" fmla="*/ 41 h 106"/>
                <a:gd name="T14" fmla="*/ 127 w 179"/>
                <a:gd name="T15" fmla="*/ 35 h 106"/>
                <a:gd name="T16" fmla="*/ 135 w 179"/>
                <a:gd name="T17" fmla="*/ 31 h 106"/>
                <a:gd name="T18" fmla="*/ 137 w 179"/>
                <a:gd name="T19" fmla="*/ 30 h 106"/>
                <a:gd name="T20" fmla="*/ 147 w 179"/>
                <a:gd name="T21" fmla="*/ 25 h 106"/>
                <a:gd name="T22" fmla="*/ 153 w 179"/>
                <a:gd name="T23" fmla="*/ 22 h 106"/>
                <a:gd name="T24" fmla="*/ 157 w 179"/>
                <a:gd name="T25" fmla="*/ 20 h 106"/>
                <a:gd name="T26" fmla="*/ 161 w 179"/>
                <a:gd name="T27" fmla="*/ 18 h 106"/>
                <a:gd name="T28" fmla="*/ 168 w 179"/>
                <a:gd name="T29" fmla="*/ 15 h 106"/>
                <a:gd name="T30" fmla="*/ 178 w 179"/>
                <a:gd name="T31" fmla="*/ 11 h 106"/>
                <a:gd name="T32" fmla="*/ 179 w 179"/>
                <a:gd name="T33" fmla="*/ 10 h 106"/>
                <a:gd name="T34" fmla="*/ 178 w 179"/>
                <a:gd name="T35" fmla="*/ 9 h 106"/>
                <a:gd name="T36" fmla="*/ 173 w 179"/>
                <a:gd name="T37" fmla="*/ 5 h 106"/>
                <a:gd name="T38" fmla="*/ 170 w 179"/>
                <a:gd name="T39" fmla="*/ 4 h 106"/>
                <a:gd name="T40" fmla="*/ 165 w 179"/>
                <a:gd name="T41" fmla="*/ 1 h 106"/>
                <a:gd name="T42" fmla="*/ 162 w 179"/>
                <a:gd name="T43" fmla="*/ 0 h 106"/>
                <a:gd name="T44" fmla="*/ 161 w 179"/>
                <a:gd name="T45" fmla="*/ 0 h 106"/>
                <a:gd name="T46" fmla="*/ 152 w 179"/>
                <a:gd name="T47" fmla="*/ 3 h 106"/>
                <a:gd name="T48" fmla="*/ 146 w 179"/>
                <a:gd name="T49" fmla="*/ 6 h 106"/>
                <a:gd name="T50" fmla="*/ 142 w 179"/>
                <a:gd name="T51" fmla="*/ 8 h 106"/>
                <a:gd name="T52" fmla="*/ 141 w 179"/>
                <a:gd name="T53" fmla="*/ 9 h 106"/>
                <a:gd name="T54" fmla="*/ 132 w 179"/>
                <a:gd name="T55" fmla="*/ 13 h 106"/>
                <a:gd name="T56" fmla="*/ 122 w 179"/>
                <a:gd name="T57" fmla="*/ 18 h 106"/>
                <a:gd name="T58" fmla="*/ 115 w 179"/>
                <a:gd name="T59" fmla="*/ 22 h 106"/>
                <a:gd name="T60" fmla="*/ 111 w 179"/>
                <a:gd name="T61" fmla="*/ 24 h 106"/>
                <a:gd name="T62" fmla="*/ 101 w 179"/>
                <a:gd name="T63" fmla="*/ 30 h 106"/>
                <a:gd name="T64" fmla="*/ 90 w 179"/>
                <a:gd name="T65" fmla="*/ 36 h 106"/>
                <a:gd name="T66" fmla="*/ 89 w 179"/>
                <a:gd name="T67" fmla="*/ 37 h 106"/>
                <a:gd name="T68" fmla="*/ 80 w 179"/>
                <a:gd name="T69" fmla="*/ 42 h 106"/>
                <a:gd name="T70" fmla="*/ 69 w 179"/>
                <a:gd name="T71" fmla="*/ 49 h 106"/>
                <a:gd name="T72" fmla="*/ 62 w 179"/>
                <a:gd name="T73" fmla="*/ 54 h 106"/>
                <a:gd name="T74" fmla="*/ 59 w 179"/>
                <a:gd name="T75" fmla="*/ 56 h 106"/>
                <a:gd name="T76" fmla="*/ 48 w 179"/>
                <a:gd name="T77" fmla="*/ 64 h 106"/>
                <a:gd name="T78" fmla="*/ 37 w 179"/>
                <a:gd name="T79" fmla="*/ 72 h 106"/>
                <a:gd name="T80" fmla="*/ 36 w 179"/>
                <a:gd name="T81" fmla="*/ 72 h 106"/>
                <a:gd name="T82" fmla="*/ 35 w 179"/>
                <a:gd name="T83" fmla="*/ 74 h 106"/>
                <a:gd name="T84" fmla="*/ 25 w 179"/>
                <a:gd name="T85" fmla="*/ 82 h 106"/>
                <a:gd name="T86" fmla="*/ 14 w 179"/>
                <a:gd name="T87" fmla="*/ 92 h 106"/>
                <a:gd name="T88" fmla="*/ 6 w 179"/>
                <a:gd name="T89" fmla="*/ 99 h 106"/>
                <a:gd name="T90" fmla="*/ 2 w 179"/>
                <a:gd name="T91" fmla="*/ 103 h 106"/>
                <a:gd name="T92" fmla="*/ 0 w 179"/>
                <a:gd name="T93" fmla="*/ 105 h 106"/>
                <a:gd name="T94" fmla="*/ 2 w 179"/>
                <a:gd name="T95" fmla="*/ 105 h 106"/>
                <a:gd name="T96" fmla="*/ 5 w 179"/>
                <a:gd name="T97" fmla="*/ 106 h 106"/>
                <a:gd name="T98" fmla="*/ 8 w 179"/>
                <a:gd name="T99" fmla="*/ 106 h 106"/>
                <a:gd name="T100" fmla="*/ 11 w 179"/>
                <a:gd name="T101" fmla="*/ 105 h 106"/>
                <a:gd name="T102" fmla="*/ 20 w 179"/>
                <a:gd name="T103" fmla="*/ 103 h 106"/>
                <a:gd name="T104" fmla="*/ 22 w 179"/>
                <a:gd name="T105" fmla="*/ 103 h 106"/>
                <a:gd name="T106" fmla="*/ 28 w 179"/>
                <a:gd name="T107" fmla="*/ 102 h 106"/>
                <a:gd name="T108" fmla="*/ 28 w 179"/>
                <a:gd name="T109" fmla="*/ 102 h 106"/>
                <a:gd name="T110" fmla="*/ 30 w 179"/>
                <a:gd name="T111" fmla="*/ 100 h 106"/>
                <a:gd name="T112" fmla="*/ 41 w 179"/>
                <a:gd name="T113" fmla="*/ 90 h 106"/>
                <a:gd name="T114" fmla="*/ 47 w 179"/>
                <a:gd name="T115" fmla="*/ 86 h 106"/>
                <a:gd name="T116" fmla="*/ 53 w 179"/>
                <a:gd name="T117" fmla="*/ 82 h 106"/>
                <a:gd name="T118" fmla="*/ 56 w 179"/>
                <a:gd name="T119" fmla="*/ 79 h 106"/>
                <a:gd name="T120" fmla="*/ 63 w 179"/>
                <a:gd name="T121" fmla="*/ 74 h 106"/>
                <a:gd name="T122" fmla="*/ 74 w 179"/>
                <a:gd name="T123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106">
                  <a:moveTo>
                    <a:pt x="74" y="66"/>
                  </a:moveTo>
                  <a:cubicBezTo>
                    <a:pt x="77" y="64"/>
                    <a:pt x="80" y="62"/>
                    <a:pt x="83" y="60"/>
                  </a:cubicBezTo>
                  <a:cubicBezTo>
                    <a:pt x="84" y="60"/>
                    <a:pt x="84" y="60"/>
                    <a:pt x="85" y="59"/>
                  </a:cubicBezTo>
                  <a:cubicBezTo>
                    <a:pt x="88" y="57"/>
                    <a:pt x="92" y="55"/>
                    <a:pt x="95" y="53"/>
                  </a:cubicBezTo>
                  <a:cubicBezTo>
                    <a:pt x="99" y="51"/>
                    <a:pt x="102" y="49"/>
                    <a:pt x="106" y="47"/>
                  </a:cubicBezTo>
                  <a:cubicBezTo>
                    <a:pt x="107" y="46"/>
                    <a:pt x="108" y="45"/>
                    <a:pt x="110" y="45"/>
                  </a:cubicBezTo>
                  <a:cubicBezTo>
                    <a:pt x="112" y="43"/>
                    <a:pt x="114" y="42"/>
                    <a:pt x="116" y="41"/>
                  </a:cubicBezTo>
                  <a:cubicBezTo>
                    <a:pt x="120" y="39"/>
                    <a:pt x="123" y="37"/>
                    <a:pt x="127" y="35"/>
                  </a:cubicBezTo>
                  <a:cubicBezTo>
                    <a:pt x="130" y="34"/>
                    <a:pt x="133" y="32"/>
                    <a:pt x="135" y="31"/>
                  </a:cubicBezTo>
                  <a:cubicBezTo>
                    <a:pt x="136" y="31"/>
                    <a:pt x="136" y="30"/>
                    <a:pt x="137" y="30"/>
                  </a:cubicBezTo>
                  <a:cubicBezTo>
                    <a:pt x="140" y="28"/>
                    <a:pt x="144" y="27"/>
                    <a:pt x="147" y="25"/>
                  </a:cubicBezTo>
                  <a:cubicBezTo>
                    <a:pt x="149" y="24"/>
                    <a:pt x="151" y="23"/>
                    <a:pt x="153" y="22"/>
                  </a:cubicBezTo>
                  <a:cubicBezTo>
                    <a:pt x="155" y="21"/>
                    <a:pt x="156" y="21"/>
                    <a:pt x="157" y="20"/>
                  </a:cubicBezTo>
                  <a:cubicBezTo>
                    <a:pt x="159" y="20"/>
                    <a:pt x="160" y="19"/>
                    <a:pt x="161" y="18"/>
                  </a:cubicBezTo>
                  <a:cubicBezTo>
                    <a:pt x="163" y="17"/>
                    <a:pt x="165" y="16"/>
                    <a:pt x="168" y="15"/>
                  </a:cubicBezTo>
                  <a:cubicBezTo>
                    <a:pt x="171" y="14"/>
                    <a:pt x="174" y="12"/>
                    <a:pt x="178" y="11"/>
                  </a:cubicBezTo>
                  <a:cubicBezTo>
                    <a:pt x="178" y="11"/>
                    <a:pt x="179" y="10"/>
                    <a:pt x="179" y="10"/>
                  </a:cubicBezTo>
                  <a:cubicBezTo>
                    <a:pt x="179" y="10"/>
                    <a:pt x="178" y="9"/>
                    <a:pt x="178" y="9"/>
                  </a:cubicBezTo>
                  <a:cubicBezTo>
                    <a:pt x="176" y="7"/>
                    <a:pt x="177" y="8"/>
                    <a:pt x="173" y="5"/>
                  </a:cubicBezTo>
                  <a:cubicBezTo>
                    <a:pt x="172" y="5"/>
                    <a:pt x="171" y="4"/>
                    <a:pt x="170" y="4"/>
                  </a:cubicBezTo>
                  <a:cubicBezTo>
                    <a:pt x="169" y="3"/>
                    <a:pt x="167" y="2"/>
                    <a:pt x="165" y="1"/>
                  </a:cubicBezTo>
                  <a:cubicBezTo>
                    <a:pt x="164" y="1"/>
                    <a:pt x="163" y="1"/>
                    <a:pt x="162" y="0"/>
                  </a:cubicBezTo>
                  <a:cubicBezTo>
                    <a:pt x="162" y="0"/>
                    <a:pt x="161" y="0"/>
                    <a:pt x="161" y="0"/>
                  </a:cubicBezTo>
                  <a:cubicBezTo>
                    <a:pt x="158" y="1"/>
                    <a:pt x="155" y="2"/>
                    <a:pt x="152" y="3"/>
                  </a:cubicBezTo>
                  <a:cubicBezTo>
                    <a:pt x="150" y="4"/>
                    <a:pt x="148" y="5"/>
                    <a:pt x="146" y="6"/>
                  </a:cubicBezTo>
                  <a:cubicBezTo>
                    <a:pt x="145" y="7"/>
                    <a:pt x="143" y="8"/>
                    <a:pt x="142" y="8"/>
                  </a:cubicBezTo>
                  <a:cubicBezTo>
                    <a:pt x="142" y="8"/>
                    <a:pt x="141" y="9"/>
                    <a:pt x="141" y="9"/>
                  </a:cubicBezTo>
                  <a:cubicBezTo>
                    <a:pt x="138" y="10"/>
                    <a:pt x="135" y="12"/>
                    <a:pt x="132" y="13"/>
                  </a:cubicBezTo>
                  <a:cubicBezTo>
                    <a:pt x="128" y="15"/>
                    <a:pt x="125" y="17"/>
                    <a:pt x="122" y="18"/>
                  </a:cubicBezTo>
                  <a:cubicBezTo>
                    <a:pt x="119" y="20"/>
                    <a:pt x="117" y="21"/>
                    <a:pt x="115" y="22"/>
                  </a:cubicBezTo>
                  <a:cubicBezTo>
                    <a:pt x="114" y="23"/>
                    <a:pt x="113" y="23"/>
                    <a:pt x="111" y="24"/>
                  </a:cubicBezTo>
                  <a:cubicBezTo>
                    <a:pt x="108" y="26"/>
                    <a:pt x="104" y="28"/>
                    <a:pt x="101" y="30"/>
                  </a:cubicBezTo>
                  <a:cubicBezTo>
                    <a:pt x="97" y="32"/>
                    <a:pt x="94" y="34"/>
                    <a:pt x="90" y="36"/>
                  </a:cubicBezTo>
                  <a:cubicBezTo>
                    <a:pt x="90" y="36"/>
                    <a:pt x="89" y="36"/>
                    <a:pt x="89" y="37"/>
                  </a:cubicBezTo>
                  <a:cubicBezTo>
                    <a:pt x="86" y="39"/>
                    <a:pt x="83" y="40"/>
                    <a:pt x="80" y="42"/>
                  </a:cubicBezTo>
                  <a:cubicBezTo>
                    <a:pt x="76" y="44"/>
                    <a:pt x="73" y="47"/>
                    <a:pt x="69" y="49"/>
                  </a:cubicBezTo>
                  <a:cubicBezTo>
                    <a:pt x="67" y="51"/>
                    <a:pt x="64" y="52"/>
                    <a:pt x="62" y="54"/>
                  </a:cubicBezTo>
                  <a:cubicBezTo>
                    <a:pt x="61" y="55"/>
                    <a:pt x="60" y="55"/>
                    <a:pt x="59" y="56"/>
                  </a:cubicBezTo>
                  <a:cubicBezTo>
                    <a:pt x="55" y="59"/>
                    <a:pt x="51" y="61"/>
                    <a:pt x="48" y="64"/>
                  </a:cubicBezTo>
                  <a:cubicBezTo>
                    <a:pt x="44" y="67"/>
                    <a:pt x="40" y="69"/>
                    <a:pt x="37" y="72"/>
                  </a:cubicBezTo>
                  <a:cubicBezTo>
                    <a:pt x="37" y="72"/>
                    <a:pt x="37" y="72"/>
                    <a:pt x="36" y="72"/>
                  </a:cubicBezTo>
                  <a:cubicBezTo>
                    <a:pt x="36" y="73"/>
                    <a:pt x="35" y="73"/>
                    <a:pt x="35" y="74"/>
                  </a:cubicBezTo>
                  <a:cubicBezTo>
                    <a:pt x="32" y="76"/>
                    <a:pt x="28" y="79"/>
                    <a:pt x="25" y="82"/>
                  </a:cubicBezTo>
                  <a:cubicBezTo>
                    <a:pt x="22" y="85"/>
                    <a:pt x="18" y="88"/>
                    <a:pt x="14" y="92"/>
                  </a:cubicBezTo>
                  <a:cubicBezTo>
                    <a:pt x="11" y="94"/>
                    <a:pt x="9" y="97"/>
                    <a:pt x="6" y="99"/>
                  </a:cubicBezTo>
                  <a:cubicBezTo>
                    <a:pt x="5" y="101"/>
                    <a:pt x="3" y="102"/>
                    <a:pt x="2" y="103"/>
                  </a:cubicBezTo>
                  <a:cubicBezTo>
                    <a:pt x="2" y="104"/>
                    <a:pt x="1" y="105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ubicBezTo>
                    <a:pt x="3" y="106"/>
                    <a:pt x="4" y="106"/>
                    <a:pt x="5" y="106"/>
                  </a:cubicBezTo>
                  <a:cubicBezTo>
                    <a:pt x="6" y="106"/>
                    <a:pt x="7" y="106"/>
                    <a:pt x="8" y="106"/>
                  </a:cubicBezTo>
                  <a:cubicBezTo>
                    <a:pt x="9" y="106"/>
                    <a:pt x="10" y="105"/>
                    <a:pt x="11" y="105"/>
                  </a:cubicBezTo>
                  <a:cubicBezTo>
                    <a:pt x="14" y="105"/>
                    <a:pt x="17" y="104"/>
                    <a:pt x="20" y="103"/>
                  </a:cubicBezTo>
                  <a:cubicBezTo>
                    <a:pt x="21" y="103"/>
                    <a:pt x="21" y="103"/>
                    <a:pt x="22" y="103"/>
                  </a:cubicBezTo>
                  <a:cubicBezTo>
                    <a:pt x="24" y="102"/>
                    <a:pt x="26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29" y="101"/>
                    <a:pt x="30" y="100"/>
                  </a:cubicBezTo>
                  <a:cubicBezTo>
                    <a:pt x="34" y="97"/>
                    <a:pt x="38" y="94"/>
                    <a:pt x="41" y="90"/>
                  </a:cubicBezTo>
                  <a:cubicBezTo>
                    <a:pt x="43" y="89"/>
                    <a:pt x="45" y="87"/>
                    <a:pt x="47" y="86"/>
                  </a:cubicBezTo>
                  <a:cubicBezTo>
                    <a:pt x="49" y="84"/>
                    <a:pt x="51" y="83"/>
                    <a:pt x="53" y="82"/>
                  </a:cubicBezTo>
                  <a:cubicBezTo>
                    <a:pt x="54" y="81"/>
                    <a:pt x="55" y="80"/>
                    <a:pt x="56" y="79"/>
                  </a:cubicBezTo>
                  <a:cubicBezTo>
                    <a:pt x="59" y="77"/>
                    <a:pt x="61" y="75"/>
                    <a:pt x="63" y="74"/>
                  </a:cubicBezTo>
                  <a:cubicBezTo>
                    <a:pt x="67" y="71"/>
                    <a:pt x="71" y="69"/>
                    <a:pt x="74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38150" y="1652588"/>
              <a:ext cx="257175" cy="38100"/>
            </a:xfrm>
            <a:custGeom>
              <a:avLst/>
              <a:gdLst>
                <a:gd name="T0" fmla="*/ 88 w 101"/>
                <a:gd name="T1" fmla="*/ 2 h 15"/>
                <a:gd name="T2" fmla="*/ 86 w 101"/>
                <a:gd name="T3" fmla="*/ 2 h 15"/>
                <a:gd name="T4" fmla="*/ 77 w 101"/>
                <a:gd name="T5" fmla="*/ 1 h 15"/>
                <a:gd name="T6" fmla="*/ 68 w 101"/>
                <a:gd name="T7" fmla="*/ 1 h 15"/>
                <a:gd name="T8" fmla="*/ 66 w 101"/>
                <a:gd name="T9" fmla="*/ 1 h 15"/>
                <a:gd name="T10" fmla="*/ 59 w 101"/>
                <a:gd name="T11" fmla="*/ 1 h 15"/>
                <a:gd name="T12" fmla="*/ 50 w 101"/>
                <a:gd name="T13" fmla="*/ 1 h 15"/>
                <a:gd name="T14" fmla="*/ 43 w 101"/>
                <a:gd name="T15" fmla="*/ 1 h 15"/>
                <a:gd name="T16" fmla="*/ 41 w 101"/>
                <a:gd name="T17" fmla="*/ 1 h 15"/>
                <a:gd name="T18" fmla="*/ 32 w 101"/>
                <a:gd name="T19" fmla="*/ 0 h 15"/>
                <a:gd name="T20" fmla="*/ 31 w 101"/>
                <a:gd name="T21" fmla="*/ 0 h 15"/>
                <a:gd name="T22" fmla="*/ 23 w 101"/>
                <a:gd name="T23" fmla="*/ 0 h 15"/>
                <a:gd name="T24" fmla="*/ 21 w 101"/>
                <a:gd name="T25" fmla="*/ 0 h 15"/>
                <a:gd name="T26" fmla="*/ 14 w 101"/>
                <a:gd name="T27" fmla="*/ 0 h 15"/>
                <a:gd name="T28" fmla="*/ 5 w 101"/>
                <a:gd name="T29" fmla="*/ 0 h 15"/>
                <a:gd name="T30" fmla="*/ 3 w 101"/>
                <a:gd name="T31" fmla="*/ 0 h 15"/>
                <a:gd name="T32" fmla="*/ 0 w 101"/>
                <a:gd name="T33" fmla="*/ 12 h 15"/>
                <a:gd name="T34" fmla="*/ 3 w 101"/>
                <a:gd name="T35" fmla="*/ 12 h 15"/>
                <a:gd name="T36" fmla="*/ 12 w 101"/>
                <a:gd name="T37" fmla="*/ 12 h 15"/>
                <a:gd name="T38" fmla="*/ 18 w 101"/>
                <a:gd name="T39" fmla="*/ 12 h 15"/>
                <a:gd name="T40" fmla="*/ 21 w 101"/>
                <a:gd name="T41" fmla="*/ 12 h 15"/>
                <a:gd name="T42" fmla="*/ 30 w 101"/>
                <a:gd name="T43" fmla="*/ 12 h 15"/>
                <a:gd name="T44" fmla="*/ 31 w 101"/>
                <a:gd name="T45" fmla="*/ 13 h 15"/>
                <a:gd name="T46" fmla="*/ 38 w 101"/>
                <a:gd name="T47" fmla="*/ 13 h 15"/>
                <a:gd name="T48" fmla="*/ 41 w 101"/>
                <a:gd name="T49" fmla="*/ 13 h 15"/>
                <a:gd name="T50" fmla="*/ 47 w 101"/>
                <a:gd name="T51" fmla="*/ 13 h 15"/>
                <a:gd name="T52" fmla="*/ 56 w 101"/>
                <a:gd name="T53" fmla="*/ 13 h 15"/>
                <a:gd name="T54" fmla="*/ 63 w 101"/>
                <a:gd name="T55" fmla="*/ 13 h 15"/>
                <a:gd name="T56" fmla="*/ 65 w 101"/>
                <a:gd name="T57" fmla="*/ 14 h 15"/>
                <a:gd name="T58" fmla="*/ 74 w 101"/>
                <a:gd name="T59" fmla="*/ 14 h 15"/>
                <a:gd name="T60" fmla="*/ 83 w 101"/>
                <a:gd name="T61" fmla="*/ 14 h 15"/>
                <a:gd name="T62" fmla="*/ 86 w 101"/>
                <a:gd name="T63" fmla="*/ 14 h 15"/>
                <a:gd name="T64" fmla="*/ 92 w 101"/>
                <a:gd name="T65" fmla="*/ 14 h 15"/>
                <a:gd name="T66" fmla="*/ 100 w 101"/>
                <a:gd name="T67" fmla="*/ 15 h 15"/>
                <a:gd name="T68" fmla="*/ 101 w 101"/>
                <a:gd name="T69" fmla="*/ 2 h 15"/>
                <a:gd name="T70" fmla="*/ 95 w 101"/>
                <a:gd name="T71" fmla="*/ 2 h 15"/>
                <a:gd name="T72" fmla="*/ 88 w 101"/>
                <a:gd name="T7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5">
                  <a:moveTo>
                    <a:pt x="88" y="2"/>
                  </a:moveTo>
                  <a:cubicBezTo>
                    <a:pt x="88" y="2"/>
                    <a:pt x="87" y="2"/>
                    <a:pt x="86" y="2"/>
                  </a:cubicBezTo>
                  <a:cubicBezTo>
                    <a:pt x="83" y="2"/>
                    <a:pt x="80" y="2"/>
                    <a:pt x="77" y="1"/>
                  </a:cubicBezTo>
                  <a:cubicBezTo>
                    <a:pt x="74" y="1"/>
                    <a:pt x="71" y="1"/>
                    <a:pt x="68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4" y="1"/>
                    <a:pt x="62" y="1"/>
                    <a:pt x="59" y="1"/>
                  </a:cubicBezTo>
                  <a:cubicBezTo>
                    <a:pt x="56" y="1"/>
                    <a:pt x="53" y="1"/>
                    <a:pt x="50" y="1"/>
                  </a:cubicBezTo>
                  <a:cubicBezTo>
                    <a:pt x="48" y="1"/>
                    <a:pt x="46" y="1"/>
                    <a:pt x="43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8" y="0"/>
                    <a:pt x="35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6" y="0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6" y="12"/>
                    <a:pt x="9" y="12"/>
                    <a:pt x="12" y="12"/>
                  </a:cubicBezTo>
                  <a:cubicBezTo>
                    <a:pt x="14" y="12"/>
                    <a:pt x="16" y="12"/>
                    <a:pt x="18" y="12"/>
                  </a:cubicBezTo>
                  <a:cubicBezTo>
                    <a:pt x="19" y="12"/>
                    <a:pt x="20" y="12"/>
                    <a:pt x="21" y="12"/>
                  </a:cubicBezTo>
                  <a:cubicBezTo>
                    <a:pt x="24" y="12"/>
                    <a:pt x="26" y="12"/>
                    <a:pt x="30" y="12"/>
                  </a:cubicBezTo>
                  <a:cubicBezTo>
                    <a:pt x="30" y="12"/>
                    <a:pt x="30" y="12"/>
                    <a:pt x="31" y="13"/>
                  </a:cubicBezTo>
                  <a:cubicBezTo>
                    <a:pt x="33" y="13"/>
                    <a:pt x="36" y="13"/>
                    <a:pt x="38" y="13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3" y="13"/>
                    <a:pt x="45" y="13"/>
                    <a:pt x="47" y="13"/>
                  </a:cubicBezTo>
                  <a:cubicBezTo>
                    <a:pt x="50" y="13"/>
                    <a:pt x="53" y="13"/>
                    <a:pt x="56" y="13"/>
                  </a:cubicBezTo>
                  <a:cubicBezTo>
                    <a:pt x="59" y="13"/>
                    <a:pt x="61" y="13"/>
                    <a:pt x="63" y="13"/>
                  </a:cubicBezTo>
                  <a:cubicBezTo>
                    <a:pt x="64" y="13"/>
                    <a:pt x="65" y="13"/>
                    <a:pt x="65" y="14"/>
                  </a:cubicBezTo>
                  <a:cubicBezTo>
                    <a:pt x="68" y="14"/>
                    <a:pt x="71" y="14"/>
                    <a:pt x="74" y="14"/>
                  </a:cubicBezTo>
                  <a:cubicBezTo>
                    <a:pt x="77" y="14"/>
                    <a:pt x="80" y="14"/>
                    <a:pt x="83" y="14"/>
                  </a:cubicBezTo>
                  <a:cubicBezTo>
                    <a:pt x="84" y="14"/>
                    <a:pt x="85" y="14"/>
                    <a:pt x="86" y="14"/>
                  </a:cubicBezTo>
                  <a:cubicBezTo>
                    <a:pt x="88" y="14"/>
                    <a:pt x="90" y="14"/>
                    <a:pt x="92" y="14"/>
                  </a:cubicBezTo>
                  <a:cubicBezTo>
                    <a:pt x="95" y="14"/>
                    <a:pt x="98" y="15"/>
                    <a:pt x="100" y="15"/>
                  </a:cubicBezTo>
                  <a:cubicBezTo>
                    <a:pt x="100" y="10"/>
                    <a:pt x="101" y="6"/>
                    <a:pt x="101" y="2"/>
                  </a:cubicBezTo>
                  <a:cubicBezTo>
                    <a:pt x="99" y="2"/>
                    <a:pt x="97" y="2"/>
                    <a:pt x="95" y="2"/>
                  </a:cubicBezTo>
                  <a:cubicBezTo>
                    <a:pt x="93" y="2"/>
                    <a:pt x="91" y="2"/>
                    <a:pt x="88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809625" y="1663700"/>
              <a:ext cx="280988" cy="50800"/>
            </a:xfrm>
            <a:custGeom>
              <a:avLst/>
              <a:gdLst>
                <a:gd name="T0" fmla="*/ 101 w 111"/>
                <a:gd name="T1" fmla="*/ 6 h 20"/>
                <a:gd name="T2" fmla="*/ 99 w 111"/>
                <a:gd name="T3" fmla="*/ 6 h 20"/>
                <a:gd name="T4" fmla="*/ 92 w 111"/>
                <a:gd name="T5" fmla="*/ 6 h 20"/>
                <a:gd name="T6" fmla="*/ 83 w 111"/>
                <a:gd name="T7" fmla="*/ 5 h 20"/>
                <a:gd name="T8" fmla="*/ 77 w 111"/>
                <a:gd name="T9" fmla="*/ 5 h 20"/>
                <a:gd name="T10" fmla="*/ 74 w 111"/>
                <a:gd name="T11" fmla="*/ 5 h 20"/>
                <a:gd name="T12" fmla="*/ 65 w 111"/>
                <a:gd name="T13" fmla="*/ 4 h 20"/>
                <a:gd name="T14" fmla="*/ 56 w 111"/>
                <a:gd name="T15" fmla="*/ 4 h 20"/>
                <a:gd name="T16" fmla="*/ 54 w 111"/>
                <a:gd name="T17" fmla="*/ 3 h 20"/>
                <a:gd name="T18" fmla="*/ 47 w 111"/>
                <a:gd name="T19" fmla="*/ 3 h 20"/>
                <a:gd name="T20" fmla="*/ 39 w 111"/>
                <a:gd name="T21" fmla="*/ 2 h 20"/>
                <a:gd name="T22" fmla="*/ 32 w 111"/>
                <a:gd name="T23" fmla="*/ 2 h 20"/>
                <a:gd name="T24" fmla="*/ 30 w 111"/>
                <a:gd name="T25" fmla="*/ 2 h 20"/>
                <a:gd name="T26" fmla="*/ 21 w 111"/>
                <a:gd name="T27" fmla="*/ 1 h 20"/>
                <a:gd name="T28" fmla="*/ 12 w 111"/>
                <a:gd name="T29" fmla="*/ 1 h 20"/>
                <a:gd name="T30" fmla="*/ 10 w 111"/>
                <a:gd name="T31" fmla="*/ 0 h 20"/>
                <a:gd name="T32" fmla="*/ 3 w 111"/>
                <a:gd name="T33" fmla="*/ 0 h 20"/>
                <a:gd name="T34" fmla="*/ 3 w 111"/>
                <a:gd name="T35" fmla="*/ 0 h 20"/>
                <a:gd name="T36" fmla="*/ 1 w 111"/>
                <a:gd name="T37" fmla="*/ 0 h 20"/>
                <a:gd name="T38" fmla="*/ 0 w 111"/>
                <a:gd name="T39" fmla="*/ 13 h 20"/>
                <a:gd name="T40" fmla="*/ 0 w 111"/>
                <a:gd name="T41" fmla="*/ 13 h 20"/>
                <a:gd name="T42" fmla="*/ 2 w 111"/>
                <a:gd name="T43" fmla="*/ 13 h 20"/>
                <a:gd name="T44" fmla="*/ 7 w 111"/>
                <a:gd name="T45" fmla="*/ 13 h 20"/>
                <a:gd name="T46" fmla="*/ 9 w 111"/>
                <a:gd name="T47" fmla="*/ 13 h 20"/>
                <a:gd name="T48" fmla="*/ 18 w 111"/>
                <a:gd name="T49" fmla="*/ 14 h 20"/>
                <a:gd name="T50" fmla="*/ 27 w 111"/>
                <a:gd name="T51" fmla="*/ 14 h 20"/>
                <a:gd name="T52" fmla="*/ 29 w 111"/>
                <a:gd name="T53" fmla="*/ 15 h 20"/>
                <a:gd name="T54" fmla="*/ 36 w 111"/>
                <a:gd name="T55" fmla="*/ 15 h 20"/>
                <a:gd name="T56" fmla="*/ 44 w 111"/>
                <a:gd name="T57" fmla="*/ 16 h 20"/>
                <a:gd name="T58" fmla="*/ 51 w 111"/>
                <a:gd name="T59" fmla="*/ 16 h 20"/>
                <a:gd name="T60" fmla="*/ 53 w 111"/>
                <a:gd name="T61" fmla="*/ 16 h 20"/>
                <a:gd name="T62" fmla="*/ 62 w 111"/>
                <a:gd name="T63" fmla="*/ 17 h 20"/>
                <a:gd name="T64" fmla="*/ 71 w 111"/>
                <a:gd name="T65" fmla="*/ 17 h 20"/>
                <a:gd name="T66" fmla="*/ 74 w 111"/>
                <a:gd name="T67" fmla="*/ 18 h 20"/>
                <a:gd name="T68" fmla="*/ 80 w 111"/>
                <a:gd name="T69" fmla="*/ 18 h 20"/>
                <a:gd name="T70" fmla="*/ 89 w 111"/>
                <a:gd name="T71" fmla="*/ 19 h 20"/>
                <a:gd name="T72" fmla="*/ 96 w 111"/>
                <a:gd name="T73" fmla="*/ 19 h 20"/>
                <a:gd name="T74" fmla="*/ 98 w 111"/>
                <a:gd name="T75" fmla="*/ 19 h 20"/>
                <a:gd name="T76" fmla="*/ 107 w 111"/>
                <a:gd name="T77" fmla="*/ 20 h 20"/>
                <a:gd name="T78" fmla="*/ 111 w 111"/>
                <a:gd name="T79" fmla="*/ 20 h 20"/>
                <a:gd name="T80" fmla="*/ 111 w 111"/>
                <a:gd name="T81" fmla="*/ 7 h 20"/>
                <a:gd name="T82" fmla="*/ 110 w 111"/>
                <a:gd name="T83" fmla="*/ 7 h 20"/>
                <a:gd name="T84" fmla="*/ 101 w 111"/>
                <a:gd name="T8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20">
                  <a:moveTo>
                    <a:pt x="101" y="6"/>
                  </a:moveTo>
                  <a:cubicBezTo>
                    <a:pt x="100" y="6"/>
                    <a:pt x="100" y="6"/>
                    <a:pt x="99" y="6"/>
                  </a:cubicBezTo>
                  <a:cubicBezTo>
                    <a:pt x="97" y="6"/>
                    <a:pt x="94" y="6"/>
                    <a:pt x="92" y="6"/>
                  </a:cubicBezTo>
                  <a:cubicBezTo>
                    <a:pt x="89" y="6"/>
                    <a:pt x="86" y="5"/>
                    <a:pt x="83" y="5"/>
                  </a:cubicBezTo>
                  <a:cubicBezTo>
                    <a:pt x="81" y="5"/>
                    <a:pt x="79" y="5"/>
                    <a:pt x="77" y="5"/>
                  </a:cubicBezTo>
                  <a:cubicBezTo>
                    <a:pt x="76" y="5"/>
                    <a:pt x="75" y="5"/>
                    <a:pt x="74" y="5"/>
                  </a:cubicBezTo>
                  <a:cubicBezTo>
                    <a:pt x="71" y="5"/>
                    <a:pt x="68" y="4"/>
                    <a:pt x="65" y="4"/>
                  </a:cubicBezTo>
                  <a:cubicBezTo>
                    <a:pt x="62" y="4"/>
                    <a:pt x="59" y="4"/>
                    <a:pt x="56" y="4"/>
                  </a:cubicBezTo>
                  <a:cubicBezTo>
                    <a:pt x="56" y="4"/>
                    <a:pt x="55" y="4"/>
                    <a:pt x="54" y="3"/>
                  </a:cubicBezTo>
                  <a:cubicBezTo>
                    <a:pt x="52" y="3"/>
                    <a:pt x="50" y="3"/>
                    <a:pt x="47" y="3"/>
                  </a:cubicBezTo>
                  <a:cubicBezTo>
                    <a:pt x="44" y="3"/>
                    <a:pt x="42" y="3"/>
                    <a:pt x="39" y="2"/>
                  </a:cubicBezTo>
                  <a:cubicBezTo>
                    <a:pt x="36" y="2"/>
                    <a:pt x="34" y="2"/>
                    <a:pt x="32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7" y="2"/>
                    <a:pt x="24" y="1"/>
                    <a:pt x="21" y="1"/>
                  </a:cubicBezTo>
                  <a:cubicBezTo>
                    <a:pt x="18" y="1"/>
                    <a:pt x="15" y="1"/>
                    <a:pt x="12" y="1"/>
                  </a:cubicBezTo>
                  <a:cubicBezTo>
                    <a:pt x="11" y="1"/>
                    <a:pt x="10" y="1"/>
                    <a:pt x="10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4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13"/>
                    <a:pt x="15" y="14"/>
                    <a:pt x="18" y="14"/>
                  </a:cubicBezTo>
                  <a:cubicBezTo>
                    <a:pt x="21" y="14"/>
                    <a:pt x="24" y="14"/>
                    <a:pt x="27" y="14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1" y="15"/>
                    <a:pt x="33" y="15"/>
                    <a:pt x="36" y="15"/>
                  </a:cubicBezTo>
                  <a:cubicBezTo>
                    <a:pt x="39" y="15"/>
                    <a:pt x="42" y="16"/>
                    <a:pt x="44" y="16"/>
                  </a:cubicBezTo>
                  <a:cubicBezTo>
                    <a:pt x="47" y="16"/>
                    <a:pt x="49" y="16"/>
                    <a:pt x="51" y="16"/>
                  </a:cubicBezTo>
                  <a:cubicBezTo>
                    <a:pt x="52" y="16"/>
                    <a:pt x="53" y="16"/>
                    <a:pt x="53" y="16"/>
                  </a:cubicBezTo>
                  <a:cubicBezTo>
                    <a:pt x="56" y="17"/>
                    <a:pt x="59" y="17"/>
                    <a:pt x="62" y="17"/>
                  </a:cubicBezTo>
                  <a:cubicBezTo>
                    <a:pt x="65" y="17"/>
                    <a:pt x="68" y="17"/>
                    <a:pt x="71" y="17"/>
                  </a:cubicBezTo>
                  <a:cubicBezTo>
                    <a:pt x="72" y="18"/>
                    <a:pt x="73" y="18"/>
                    <a:pt x="74" y="18"/>
                  </a:cubicBezTo>
                  <a:cubicBezTo>
                    <a:pt x="76" y="18"/>
                    <a:pt x="78" y="18"/>
                    <a:pt x="80" y="18"/>
                  </a:cubicBezTo>
                  <a:cubicBezTo>
                    <a:pt x="83" y="18"/>
                    <a:pt x="86" y="18"/>
                    <a:pt x="89" y="19"/>
                  </a:cubicBezTo>
                  <a:cubicBezTo>
                    <a:pt x="91" y="19"/>
                    <a:pt x="94" y="19"/>
                    <a:pt x="96" y="19"/>
                  </a:cubicBezTo>
                  <a:cubicBezTo>
                    <a:pt x="97" y="19"/>
                    <a:pt x="97" y="19"/>
                    <a:pt x="98" y="19"/>
                  </a:cubicBezTo>
                  <a:cubicBezTo>
                    <a:pt x="101" y="19"/>
                    <a:pt x="104" y="20"/>
                    <a:pt x="107" y="20"/>
                  </a:cubicBezTo>
                  <a:cubicBezTo>
                    <a:pt x="108" y="20"/>
                    <a:pt x="109" y="20"/>
                    <a:pt x="111" y="20"/>
                  </a:cubicBezTo>
                  <a:cubicBezTo>
                    <a:pt x="111" y="16"/>
                    <a:pt x="111" y="11"/>
                    <a:pt x="111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7" y="7"/>
                    <a:pt x="104" y="6"/>
                    <a:pt x="10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827213" y="3049588"/>
              <a:ext cx="449263" cy="177800"/>
            </a:xfrm>
            <a:custGeom>
              <a:avLst/>
              <a:gdLst>
                <a:gd name="T0" fmla="*/ 5 w 177"/>
                <a:gd name="T1" fmla="*/ 70 h 70"/>
                <a:gd name="T2" fmla="*/ 7 w 177"/>
                <a:gd name="T3" fmla="*/ 69 h 70"/>
                <a:gd name="T4" fmla="*/ 8 w 177"/>
                <a:gd name="T5" fmla="*/ 69 h 70"/>
                <a:gd name="T6" fmla="*/ 18 w 177"/>
                <a:gd name="T7" fmla="*/ 66 h 70"/>
                <a:gd name="T8" fmla="*/ 28 w 177"/>
                <a:gd name="T9" fmla="*/ 63 h 70"/>
                <a:gd name="T10" fmla="*/ 31 w 177"/>
                <a:gd name="T11" fmla="*/ 61 h 70"/>
                <a:gd name="T12" fmla="*/ 37 w 177"/>
                <a:gd name="T13" fmla="*/ 59 h 70"/>
                <a:gd name="T14" fmla="*/ 47 w 177"/>
                <a:gd name="T15" fmla="*/ 56 h 70"/>
                <a:gd name="T16" fmla="*/ 56 w 177"/>
                <a:gd name="T17" fmla="*/ 53 h 70"/>
                <a:gd name="T18" fmla="*/ 57 w 177"/>
                <a:gd name="T19" fmla="*/ 53 h 70"/>
                <a:gd name="T20" fmla="*/ 67 w 177"/>
                <a:gd name="T21" fmla="*/ 50 h 70"/>
                <a:gd name="T22" fmla="*/ 76 w 177"/>
                <a:gd name="T23" fmla="*/ 47 h 70"/>
                <a:gd name="T24" fmla="*/ 80 w 177"/>
                <a:gd name="T25" fmla="*/ 46 h 70"/>
                <a:gd name="T26" fmla="*/ 86 w 177"/>
                <a:gd name="T27" fmla="*/ 44 h 70"/>
                <a:gd name="T28" fmla="*/ 96 w 177"/>
                <a:gd name="T29" fmla="*/ 41 h 70"/>
                <a:gd name="T30" fmla="*/ 105 w 177"/>
                <a:gd name="T31" fmla="*/ 38 h 70"/>
                <a:gd name="T32" fmla="*/ 106 w 177"/>
                <a:gd name="T33" fmla="*/ 38 h 70"/>
                <a:gd name="T34" fmla="*/ 116 w 177"/>
                <a:gd name="T35" fmla="*/ 35 h 70"/>
                <a:gd name="T36" fmla="*/ 125 w 177"/>
                <a:gd name="T37" fmla="*/ 32 h 70"/>
                <a:gd name="T38" fmla="*/ 129 w 177"/>
                <a:gd name="T39" fmla="*/ 30 h 70"/>
                <a:gd name="T40" fmla="*/ 130 w 177"/>
                <a:gd name="T41" fmla="*/ 30 h 70"/>
                <a:gd name="T42" fmla="*/ 135 w 177"/>
                <a:gd name="T43" fmla="*/ 29 h 70"/>
                <a:gd name="T44" fmla="*/ 145 w 177"/>
                <a:gd name="T45" fmla="*/ 25 h 70"/>
                <a:gd name="T46" fmla="*/ 154 w 177"/>
                <a:gd name="T47" fmla="*/ 23 h 70"/>
                <a:gd name="T48" fmla="*/ 155 w 177"/>
                <a:gd name="T49" fmla="*/ 22 h 70"/>
                <a:gd name="T50" fmla="*/ 164 w 177"/>
                <a:gd name="T51" fmla="*/ 19 h 70"/>
                <a:gd name="T52" fmla="*/ 174 w 177"/>
                <a:gd name="T53" fmla="*/ 16 h 70"/>
                <a:gd name="T54" fmla="*/ 177 w 177"/>
                <a:gd name="T55" fmla="*/ 15 h 70"/>
                <a:gd name="T56" fmla="*/ 175 w 177"/>
                <a:gd name="T57" fmla="*/ 11 h 70"/>
                <a:gd name="T58" fmla="*/ 170 w 177"/>
                <a:gd name="T59" fmla="*/ 0 h 70"/>
                <a:gd name="T60" fmla="*/ 169 w 177"/>
                <a:gd name="T61" fmla="*/ 0 h 70"/>
                <a:gd name="T62" fmla="*/ 159 w 177"/>
                <a:gd name="T63" fmla="*/ 3 h 70"/>
                <a:gd name="T64" fmla="*/ 158 w 177"/>
                <a:gd name="T65" fmla="*/ 3 h 70"/>
                <a:gd name="T66" fmla="*/ 149 w 177"/>
                <a:gd name="T67" fmla="*/ 6 h 70"/>
                <a:gd name="T68" fmla="*/ 140 w 177"/>
                <a:gd name="T69" fmla="*/ 9 h 70"/>
                <a:gd name="T70" fmla="*/ 134 w 177"/>
                <a:gd name="T71" fmla="*/ 11 h 70"/>
                <a:gd name="T72" fmla="*/ 130 w 177"/>
                <a:gd name="T73" fmla="*/ 12 h 70"/>
                <a:gd name="T74" fmla="*/ 125 w 177"/>
                <a:gd name="T75" fmla="*/ 14 h 70"/>
                <a:gd name="T76" fmla="*/ 120 w 177"/>
                <a:gd name="T77" fmla="*/ 15 h 70"/>
                <a:gd name="T78" fmla="*/ 110 w 177"/>
                <a:gd name="T79" fmla="*/ 18 h 70"/>
                <a:gd name="T80" fmla="*/ 109 w 177"/>
                <a:gd name="T81" fmla="*/ 19 h 70"/>
                <a:gd name="T82" fmla="*/ 101 w 177"/>
                <a:gd name="T83" fmla="*/ 21 h 70"/>
                <a:gd name="T84" fmla="*/ 91 w 177"/>
                <a:gd name="T85" fmla="*/ 24 h 70"/>
                <a:gd name="T86" fmla="*/ 85 w 177"/>
                <a:gd name="T87" fmla="*/ 26 h 70"/>
                <a:gd name="T88" fmla="*/ 81 w 177"/>
                <a:gd name="T89" fmla="*/ 28 h 70"/>
                <a:gd name="T90" fmla="*/ 71 w 177"/>
                <a:gd name="T91" fmla="*/ 31 h 70"/>
                <a:gd name="T92" fmla="*/ 62 w 177"/>
                <a:gd name="T93" fmla="*/ 34 h 70"/>
                <a:gd name="T94" fmla="*/ 60 w 177"/>
                <a:gd name="T95" fmla="*/ 34 h 70"/>
                <a:gd name="T96" fmla="*/ 52 w 177"/>
                <a:gd name="T97" fmla="*/ 37 h 70"/>
                <a:gd name="T98" fmla="*/ 42 w 177"/>
                <a:gd name="T99" fmla="*/ 40 h 70"/>
                <a:gd name="T100" fmla="*/ 36 w 177"/>
                <a:gd name="T101" fmla="*/ 42 h 70"/>
                <a:gd name="T102" fmla="*/ 32 w 177"/>
                <a:gd name="T103" fmla="*/ 43 h 70"/>
                <a:gd name="T104" fmla="*/ 22 w 177"/>
                <a:gd name="T105" fmla="*/ 46 h 70"/>
                <a:gd name="T106" fmla="*/ 13 w 177"/>
                <a:gd name="T107" fmla="*/ 50 h 70"/>
                <a:gd name="T108" fmla="*/ 11 w 177"/>
                <a:gd name="T109" fmla="*/ 50 h 70"/>
                <a:gd name="T110" fmla="*/ 3 w 177"/>
                <a:gd name="T111" fmla="*/ 53 h 70"/>
                <a:gd name="T112" fmla="*/ 0 w 177"/>
                <a:gd name="T113" fmla="*/ 54 h 70"/>
                <a:gd name="T114" fmla="*/ 2 w 177"/>
                <a:gd name="T115" fmla="*/ 58 h 70"/>
                <a:gd name="T116" fmla="*/ 5 w 177"/>
                <a:gd name="T1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" h="70">
                  <a:moveTo>
                    <a:pt x="5" y="70"/>
                  </a:moveTo>
                  <a:cubicBezTo>
                    <a:pt x="6" y="70"/>
                    <a:pt x="6" y="70"/>
                    <a:pt x="7" y="69"/>
                  </a:cubicBezTo>
                  <a:cubicBezTo>
                    <a:pt x="7" y="69"/>
                    <a:pt x="8" y="69"/>
                    <a:pt x="8" y="69"/>
                  </a:cubicBezTo>
                  <a:cubicBezTo>
                    <a:pt x="11" y="68"/>
                    <a:pt x="15" y="67"/>
                    <a:pt x="18" y="66"/>
                  </a:cubicBezTo>
                  <a:cubicBezTo>
                    <a:pt x="21" y="65"/>
                    <a:pt x="24" y="64"/>
                    <a:pt x="28" y="63"/>
                  </a:cubicBezTo>
                  <a:cubicBezTo>
                    <a:pt x="29" y="62"/>
                    <a:pt x="30" y="62"/>
                    <a:pt x="31" y="61"/>
                  </a:cubicBezTo>
                  <a:cubicBezTo>
                    <a:pt x="33" y="61"/>
                    <a:pt x="35" y="60"/>
                    <a:pt x="37" y="59"/>
                  </a:cubicBezTo>
                  <a:cubicBezTo>
                    <a:pt x="41" y="58"/>
                    <a:pt x="44" y="57"/>
                    <a:pt x="47" y="56"/>
                  </a:cubicBezTo>
                  <a:cubicBezTo>
                    <a:pt x="50" y="55"/>
                    <a:pt x="53" y="54"/>
                    <a:pt x="56" y="53"/>
                  </a:cubicBezTo>
                  <a:cubicBezTo>
                    <a:pt x="56" y="53"/>
                    <a:pt x="57" y="53"/>
                    <a:pt x="57" y="53"/>
                  </a:cubicBezTo>
                  <a:cubicBezTo>
                    <a:pt x="60" y="52"/>
                    <a:pt x="63" y="51"/>
                    <a:pt x="67" y="50"/>
                  </a:cubicBezTo>
                  <a:cubicBezTo>
                    <a:pt x="70" y="49"/>
                    <a:pt x="73" y="48"/>
                    <a:pt x="76" y="47"/>
                  </a:cubicBezTo>
                  <a:cubicBezTo>
                    <a:pt x="78" y="46"/>
                    <a:pt x="79" y="46"/>
                    <a:pt x="80" y="46"/>
                  </a:cubicBezTo>
                  <a:cubicBezTo>
                    <a:pt x="82" y="45"/>
                    <a:pt x="84" y="44"/>
                    <a:pt x="86" y="44"/>
                  </a:cubicBezTo>
                  <a:cubicBezTo>
                    <a:pt x="89" y="43"/>
                    <a:pt x="93" y="42"/>
                    <a:pt x="96" y="41"/>
                  </a:cubicBezTo>
                  <a:cubicBezTo>
                    <a:pt x="99" y="40"/>
                    <a:pt x="102" y="39"/>
                    <a:pt x="105" y="38"/>
                  </a:cubicBezTo>
                  <a:cubicBezTo>
                    <a:pt x="105" y="38"/>
                    <a:pt x="105" y="38"/>
                    <a:pt x="106" y="38"/>
                  </a:cubicBezTo>
                  <a:cubicBezTo>
                    <a:pt x="109" y="37"/>
                    <a:pt x="112" y="36"/>
                    <a:pt x="116" y="35"/>
                  </a:cubicBezTo>
                  <a:cubicBezTo>
                    <a:pt x="119" y="34"/>
                    <a:pt x="122" y="33"/>
                    <a:pt x="125" y="32"/>
                  </a:cubicBezTo>
                  <a:cubicBezTo>
                    <a:pt x="127" y="31"/>
                    <a:pt x="128" y="31"/>
                    <a:pt x="129" y="30"/>
                  </a:cubicBezTo>
                  <a:cubicBezTo>
                    <a:pt x="129" y="30"/>
                    <a:pt x="130" y="30"/>
                    <a:pt x="130" y="30"/>
                  </a:cubicBezTo>
                  <a:cubicBezTo>
                    <a:pt x="131" y="30"/>
                    <a:pt x="133" y="29"/>
                    <a:pt x="135" y="29"/>
                  </a:cubicBezTo>
                  <a:cubicBezTo>
                    <a:pt x="138" y="28"/>
                    <a:pt x="142" y="26"/>
                    <a:pt x="145" y="25"/>
                  </a:cubicBezTo>
                  <a:cubicBezTo>
                    <a:pt x="148" y="25"/>
                    <a:pt x="151" y="24"/>
                    <a:pt x="154" y="23"/>
                  </a:cubicBezTo>
                  <a:cubicBezTo>
                    <a:pt x="154" y="23"/>
                    <a:pt x="154" y="22"/>
                    <a:pt x="155" y="22"/>
                  </a:cubicBezTo>
                  <a:cubicBezTo>
                    <a:pt x="158" y="21"/>
                    <a:pt x="161" y="20"/>
                    <a:pt x="164" y="19"/>
                  </a:cubicBezTo>
                  <a:cubicBezTo>
                    <a:pt x="168" y="18"/>
                    <a:pt x="171" y="17"/>
                    <a:pt x="174" y="16"/>
                  </a:cubicBezTo>
                  <a:cubicBezTo>
                    <a:pt x="175" y="16"/>
                    <a:pt x="176" y="15"/>
                    <a:pt x="177" y="15"/>
                  </a:cubicBezTo>
                  <a:cubicBezTo>
                    <a:pt x="177" y="14"/>
                    <a:pt x="176" y="12"/>
                    <a:pt x="175" y="11"/>
                  </a:cubicBezTo>
                  <a:cubicBezTo>
                    <a:pt x="174" y="7"/>
                    <a:pt x="172" y="3"/>
                    <a:pt x="170" y="0"/>
                  </a:cubicBezTo>
                  <a:cubicBezTo>
                    <a:pt x="170" y="0"/>
                    <a:pt x="169" y="0"/>
                    <a:pt x="169" y="0"/>
                  </a:cubicBezTo>
                  <a:cubicBezTo>
                    <a:pt x="166" y="1"/>
                    <a:pt x="162" y="2"/>
                    <a:pt x="159" y="3"/>
                  </a:cubicBezTo>
                  <a:cubicBezTo>
                    <a:pt x="159" y="3"/>
                    <a:pt x="158" y="3"/>
                    <a:pt x="158" y="3"/>
                  </a:cubicBezTo>
                  <a:cubicBezTo>
                    <a:pt x="155" y="4"/>
                    <a:pt x="152" y="5"/>
                    <a:pt x="149" y="6"/>
                  </a:cubicBezTo>
                  <a:cubicBezTo>
                    <a:pt x="146" y="7"/>
                    <a:pt x="143" y="8"/>
                    <a:pt x="140" y="9"/>
                  </a:cubicBezTo>
                  <a:cubicBezTo>
                    <a:pt x="138" y="10"/>
                    <a:pt x="136" y="11"/>
                    <a:pt x="134" y="11"/>
                  </a:cubicBezTo>
                  <a:cubicBezTo>
                    <a:pt x="132" y="12"/>
                    <a:pt x="131" y="12"/>
                    <a:pt x="130" y="12"/>
                  </a:cubicBezTo>
                  <a:cubicBezTo>
                    <a:pt x="128" y="13"/>
                    <a:pt x="126" y="13"/>
                    <a:pt x="125" y="14"/>
                  </a:cubicBezTo>
                  <a:cubicBezTo>
                    <a:pt x="123" y="14"/>
                    <a:pt x="122" y="15"/>
                    <a:pt x="120" y="15"/>
                  </a:cubicBezTo>
                  <a:cubicBezTo>
                    <a:pt x="117" y="16"/>
                    <a:pt x="114" y="17"/>
                    <a:pt x="110" y="18"/>
                  </a:cubicBezTo>
                  <a:cubicBezTo>
                    <a:pt x="110" y="19"/>
                    <a:pt x="110" y="19"/>
                    <a:pt x="109" y="19"/>
                  </a:cubicBezTo>
                  <a:cubicBezTo>
                    <a:pt x="106" y="20"/>
                    <a:pt x="103" y="21"/>
                    <a:pt x="101" y="21"/>
                  </a:cubicBezTo>
                  <a:cubicBezTo>
                    <a:pt x="97" y="22"/>
                    <a:pt x="94" y="23"/>
                    <a:pt x="91" y="24"/>
                  </a:cubicBezTo>
                  <a:cubicBezTo>
                    <a:pt x="89" y="25"/>
                    <a:pt x="87" y="26"/>
                    <a:pt x="85" y="26"/>
                  </a:cubicBezTo>
                  <a:cubicBezTo>
                    <a:pt x="84" y="27"/>
                    <a:pt x="82" y="27"/>
                    <a:pt x="81" y="28"/>
                  </a:cubicBezTo>
                  <a:cubicBezTo>
                    <a:pt x="78" y="29"/>
                    <a:pt x="75" y="30"/>
                    <a:pt x="71" y="31"/>
                  </a:cubicBezTo>
                  <a:cubicBezTo>
                    <a:pt x="68" y="32"/>
                    <a:pt x="65" y="33"/>
                    <a:pt x="62" y="34"/>
                  </a:cubicBezTo>
                  <a:cubicBezTo>
                    <a:pt x="61" y="34"/>
                    <a:pt x="61" y="34"/>
                    <a:pt x="60" y="34"/>
                  </a:cubicBezTo>
                  <a:cubicBezTo>
                    <a:pt x="58" y="35"/>
                    <a:pt x="55" y="36"/>
                    <a:pt x="52" y="37"/>
                  </a:cubicBezTo>
                  <a:cubicBezTo>
                    <a:pt x="48" y="38"/>
                    <a:pt x="45" y="39"/>
                    <a:pt x="42" y="40"/>
                  </a:cubicBezTo>
                  <a:cubicBezTo>
                    <a:pt x="40" y="41"/>
                    <a:pt x="38" y="41"/>
                    <a:pt x="36" y="42"/>
                  </a:cubicBezTo>
                  <a:cubicBezTo>
                    <a:pt x="35" y="42"/>
                    <a:pt x="33" y="43"/>
                    <a:pt x="32" y="43"/>
                  </a:cubicBezTo>
                  <a:cubicBezTo>
                    <a:pt x="29" y="44"/>
                    <a:pt x="26" y="45"/>
                    <a:pt x="22" y="46"/>
                  </a:cubicBezTo>
                  <a:cubicBezTo>
                    <a:pt x="19" y="47"/>
                    <a:pt x="16" y="48"/>
                    <a:pt x="13" y="50"/>
                  </a:cubicBezTo>
                  <a:cubicBezTo>
                    <a:pt x="12" y="50"/>
                    <a:pt x="12" y="50"/>
                    <a:pt x="11" y="50"/>
                  </a:cubicBezTo>
                  <a:cubicBezTo>
                    <a:pt x="9" y="51"/>
                    <a:pt x="6" y="52"/>
                    <a:pt x="3" y="53"/>
                  </a:cubicBezTo>
                  <a:cubicBezTo>
                    <a:pt x="2" y="53"/>
                    <a:pt x="1" y="53"/>
                    <a:pt x="0" y="54"/>
                  </a:cubicBezTo>
                  <a:cubicBezTo>
                    <a:pt x="0" y="55"/>
                    <a:pt x="1" y="57"/>
                    <a:pt x="2" y="58"/>
                  </a:cubicBezTo>
                  <a:cubicBezTo>
                    <a:pt x="3" y="62"/>
                    <a:pt x="4" y="66"/>
                    <a:pt x="5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277938" y="4346575"/>
              <a:ext cx="503238" cy="238125"/>
            </a:xfrm>
            <a:custGeom>
              <a:avLst/>
              <a:gdLst>
                <a:gd name="T0" fmla="*/ 189 w 198"/>
                <a:gd name="T1" fmla="*/ 75 h 94"/>
                <a:gd name="T2" fmla="*/ 175 w 198"/>
                <a:gd name="T3" fmla="*/ 70 h 94"/>
                <a:gd name="T4" fmla="*/ 167 w 198"/>
                <a:gd name="T5" fmla="*/ 67 h 94"/>
                <a:gd name="T6" fmla="*/ 159 w 198"/>
                <a:gd name="T7" fmla="*/ 64 h 94"/>
                <a:gd name="T8" fmla="*/ 149 w 198"/>
                <a:gd name="T9" fmla="*/ 61 h 94"/>
                <a:gd name="T10" fmla="*/ 134 w 198"/>
                <a:gd name="T11" fmla="*/ 55 h 94"/>
                <a:gd name="T12" fmla="*/ 125 w 198"/>
                <a:gd name="T13" fmla="*/ 52 h 94"/>
                <a:gd name="T14" fmla="*/ 109 w 198"/>
                <a:gd name="T15" fmla="*/ 45 h 94"/>
                <a:gd name="T16" fmla="*/ 101 w 198"/>
                <a:gd name="T17" fmla="*/ 42 h 94"/>
                <a:gd name="T18" fmla="*/ 87 w 198"/>
                <a:gd name="T19" fmla="*/ 37 h 94"/>
                <a:gd name="T20" fmla="*/ 76 w 198"/>
                <a:gd name="T21" fmla="*/ 32 h 94"/>
                <a:gd name="T22" fmla="*/ 68 w 198"/>
                <a:gd name="T23" fmla="*/ 29 h 94"/>
                <a:gd name="T24" fmla="*/ 59 w 198"/>
                <a:gd name="T25" fmla="*/ 25 h 94"/>
                <a:gd name="T26" fmla="*/ 46 w 198"/>
                <a:gd name="T27" fmla="*/ 19 h 94"/>
                <a:gd name="T28" fmla="*/ 35 w 198"/>
                <a:gd name="T29" fmla="*/ 13 h 94"/>
                <a:gd name="T30" fmla="*/ 26 w 198"/>
                <a:gd name="T31" fmla="*/ 9 h 94"/>
                <a:gd name="T32" fmla="*/ 11 w 198"/>
                <a:gd name="T33" fmla="*/ 1 h 94"/>
                <a:gd name="T34" fmla="*/ 3 w 198"/>
                <a:gd name="T35" fmla="*/ 10 h 94"/>
                <a:gd name="T36" fmla="*/ 2 w 198"/>
                <a:gd name="T37" fmla="*/ 14 h 94"/>
                <a:gd name="T38" fmla="*/ 15 w 198"/>
                <a:gd name="T39" fmla="*/ 21 h 94"/>
                <a:gd name="T40" fmla="*/ 23 w 198"/>
                <a:gd name="T41" fmla="*/ 26 h 94"/>
                <a:gd name="T42" fmla="*/ 39 w 198"/>
                <a:gd name="T43" fmla="*/ 34 h 94"/>
                <a:gd name="T44" fmla="*/ 47 w 198"/>
                <a:gd name="T45" fmla="*/ 37 h 94"/>
                <a:gd name="T46" fmla="*/ 62 w 198"/>
                <a:gd name="T47" fmla="*/ 44 h 94"/>
                <a:gd name="T48" fmla="*/ 64 w 198"/>
                <a:gd name="T49" fmla="*/ 45 h 94"/>
                <a:gd name="T50" fmla="*/ 80 w 198"/>
                <a:gd name="T51" fmla="*/ 51 h 94"/>
                <a:gd name="T52" fmla="*/ 89 w 198"/>
                <a:gd name="T53" fmla="*/ 55 h 94"/>
                <a:gd name="T54" fmla="*/ 104 w 198"/>
                <a:gd name="T55" fmla="*/ 61 h 94"/>
                <a:gd name="T56" fmla="*/ 113 w 198"/>
                <a:gd name="T57" fmla="*/ 64 h 94"/>
                <a:gd name="T58" fmla="*/ 125 w 198"/>
                <a:gd name="T59" fmla="*/ 69 h 94"/>
                <a:gd name="T60" fmla="*/ 138 w 198"/>
                <a:gd name="T61" fmla="*/ 74 h 94"/>
                <a:gd name="T62" fmla="*/ 147 w 198"/>
                <a:gd name="T63" fmla="*/ 77 h 94"/>
                <a:gd name="T64" fmla="*/ 158 w 198"/>
                <a:gd name="T65" fmla="*/ 81 h 94"/>
                <a:gd name="T66" fmla="*/ 167 w 198"/>
                <a:gd name="T67" fmla="*/ 84 h 94"/>
                <a:gd name="T68" fmla="*/ 180 w 198"/>
                <a:gd name="T69" fmla="*/ 89 h 94"/>
                <a:gd name="T70" fmla="*/ 187 w 198"/>
                <a:gd name="T71" fmla="*/ 92 h 94"/>
                <a:gd name="T72" fmla="*/ 192 w 198"/>
                <a:gd name="T73" fmla="*/ 94 h 94"/>
                <a:gd name="T74" fmla="*/ 192 w 198"/>
                <a:gd name="T75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94">
                  <a:moveTo>
                    <a:pt x="191" y="76"/>
                  </a:moveTo>
                  <a:cubicBezTo>
                    <a:pt x="190" y="76"/>
                    <a:pt x="190" y="76"/>
                    <a:pt x="189" y="75"/>
                  </a:cubicBezTo>
                  <a:cubicBezTo>
                    <a:pt x="188" y="75"/>
                    <a:pt x="186" y="74"/>
                    <a:pt x="184" y="73"/>
                  </a:cubicBezTo>
                  <a:cubicBezTo>
                    <a:pt x="181" y="72"/>
                    <a:pt x="178" y="71"/>
                    <a:pt x="175" y="70"/>
                  </a:cubicBezTo>
                  <a:cubicBezTo>
                    <a:pt x="174" y="70"/>
                    <a:pt x="172" y="69"/>
                    <a:pt x="170" y="68"/>
                  </a:cubicBezTo>
                  <a:cubicBezTo>
                    <a:pt x="169" y="68"/>
                    <a:pt x="168" y="67"/>
                    <a:pt x="167" y="67"/>
                  </a:cubicBezTo>
                  <a:cubicBezTo>
                    <a:pt x="166" y="67"/>
                    <a:pt x="165" y="66"/>
                    <a:pt x="164" y="66"/>
                  </a:cubicBezTo>
                  <a:cubicBezTo>
                    <a:pt x="162" y="65"/>
                    <a:pt x="160" y="65"/>
                    <a:pt x="159" y="64"/>
                  </a:cubicBezTo>
                  <a:cubicBezTo>
                    <a:pt x="156" y="63"/>
                    <a:pt x="153" y="62"/>
                    <a:pt x="150" y="61"/>
                  </a:cubicBezTo>
                  <a:cubicBezTo>
                    <a:pt x="150" y="61"/>
                    <a:pt x="150" y="61"/>
                    <a:pt x="149" y="61"/>
                  </a:cubicBezTo>
                  <a:cubicBezTo>
                    <a:pt x="147" y="60"/>
                    <a:pt x="145" y="59"/>
                    <a:pt x="142" y="58"/>
                  </a:cubicBezTo>
                  <a:cubicBezTo>
                    <a:pt x="139" y="57"/>
                    <a:pt x="137" y="56"/>
                    <a:pt x="134" y="55"/>
                  </a:cubicBezTo>
                  <a:cubicBezTo>
                    <a:pt x="132" y="54"/>
                    <a:pt x="130" y="53"/>
                    <a:pt x="129" y="53"/>
                  </a:cubicBezTo>
                  <a:cubicBezTo>
                    <a:pt x="128" y="52"/>
                    <a:pt x="127" y="52"/>
                    <a:pt x="125" y="52"/>
                  </a:cubicBezTo>
                  <a:cubicBezTo>
                    <a:pt x="123" y="51"/>
                    <a:pt x="120" y="50"/>
                    <a:pt x="117" y="49"/>
                  </a:cubicBezTo>
                  <a:cubicBezTo>
                    <a:pt x="114" y="47"/>
                    <a:pt x="112" y="46"/>
                    <a:pt x="109" y="45"/>
                  </a:cubicBezTo>
                  <a:cubicBezTo>
                    <a:pt x="109" y="45"/>
                    <a:pt x="108" y="45"/>
                    <a:pt x="108" y="45"/>
                  </a:cubicBezTo>
                  <a:cubicBezTo>
                    <a:pt x="105" y="44"/>
                    <a:pt x="103" y="43"/>
                    <a:pt x="101" y="42"/>
                  </a:cubicBezTo>
                  <a:cubicBezTo>
                    <a:pt x="98" y="41"/>
                    <a:pt x="95" y="40"/>
                    <a:pt x="92" y="39"/>
                  </a:cubicBezTo>
                  <a:cubicBezTo>
                    <a:pt x="91" y="38"/>
                    <a:pt x="89" y="37"/>
                    <a:pt x="87" y="37"/>
                  </a:cubicBezTo>
                  <a:cubicBezTo>
                    <a:pt x="86" y="36"/>
                    <a:pt x="85" y="36"/>
                    <a:pt x="84" y="35"/>
                  </a:cubicBezTo>
                  <a:cubicBezTo>
                    <a:pt x="81" y="34"/>
                    <a:pt x="79" y="33"/>
                    <a:pt x="76" y="32"/>
                  </a:cubicBezTo>
                  <a:cubicBezTo>
                    <a:pt x="73" y="31"/>
                    <a:pt x="71" y="30"/>
                    <a:pt x="69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27"/>
                    <a:pt x="62" y="26"/>
                    <a:pt x="59" y="25"/>
                  </a:cubicBezTo>
                  <a:cubicBezTo>
                    <a:pt x="57" y="24"/>
                    <a:pt x="54" y="22"/>
                    <a:pt x="51" y="21"/>
                  </a:cubicBezTo>
                  <a:cubicBezTo>
                    <a:pt x="50" y="20"/>
                    <a:pt x="48" y="20"/>
                    <a:pt x="46" y="19"/>
                  </a:cubicBezTo>
                  <a:cubicBezTo>
                    <a:pt x="45" y="18"/>
                    <a:pt x="44" y="18"/>
                    <a:pt x="43" y="17"/>
                  </a:cubicBezTo>
                  <a:cubicBezTo>
                    <a:pt x="41" y="16"/>
                    <a:pt x="38" y="15"/>
                    <a:pt x="35" y="13"/>
                  </a:cubicBezTo>
                  <a:cubicBezTo>
                    <a:pt x="32" y="12"/>
                    <a:pt x="30" y="11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4" y="8"/>
                    <a:pt x="21" y="6"/>
                    <a:pt x="19" y="5"/>
                  </a:cubicBezTo>
                  <a:cubicBezTo>
                    <a:pt x="16" y="4"/>
                    <a:pt x="14" y="2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3"/>
                    <a:pt x="5" y="6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4" y="15"/>
                    <a:pt x="5" y="16"/>
                    <a:pt x="7" y="17"/>
                  </a:cubicBezTo>
                  <a:cubicBezTo>
                    <a:pt x="10" y="19"/>
                    <a:pt x="12" y="20"/>
                    <a:pt x="15" y="21"/>
                  </a:cubicBezTo>
                  <a:cubicBezTo>
                    <a:pt x="17" y="23"/>
                    <a:pt x="20" y="24"/>
                    <a:pt x="22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6" y="27"/>
                    <a:pt x="29" y="28"/>
                    <a:pt x="31" y="30"/>
                  </a:cubicBezTo>
                  <a:cubicBezTo>
                    <a:pt x="34" y="31"/>
                    <a:pt x="37" y="32"/>
                    <a:pt x="39" y="34"/>
                  </a:cubicBezTo>
                  <a:cubicBezTo>
                    <a:pt x="40" y="34"/>
                    <a:pt x="41" y="35"/>
                    <a:pt x="42" y="35"/>
                  </a:cubicBezTo>
                  <a:cubicBezTo>
                    <a:pt x="44" y="36"/>
                    <a:pt x="46" y="37"/>
                    <a:pt x="47" y="37"/>
                  </a:cubicBezTo>
                  <a:cubicBezTo>
                    <a:pt x="50" y="39"/>
                    <a:pt x="53" y="40"/>
                    <a:pt x="56" y="41"/>
                  </a:cubicBezTo>
                  <a:cubicBezTo>
                    <a:pt x="58" y="42"/>
                    <a:pt x="60" y="43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3" y="44"/>
                    <a:pt x="64" y="45"/>
                  </a:cubicBezTo>
                  <a:cubicBezTo>
                    <a:pt x="67" y="46"/>
                    <a:pt x="69" y="47"/>
                    <a:pt x="72" y="48"/>
                  </a:cubicBezTo>
                  <a:cubicBezTo>
                    <a:pt x="75" y="49"/>
                    <a:pt x="78" y="50"/>
                    <a:pt x="80" y="51"/>
                  </a:cubicBezTo>
                  <a:cubicBezTo>
                    <a:pt x="81" y="52"/>
                    <a:pt x="82" y="52"/>
                    <a:pt x="83" y="53"/>
                  </a:cubicBezTo>
                  <a:cubicBezTo>
                    <a:pt x="85" y="53"/>
                    <a:pt x="87" y="54"/>
                    <a:pt x="89" y="55"/>
                  </a:cubicBezTo>
                  <a:cubicBezTo>
                    <a:pt x="91" y="56"/>
                    <a:pt x="94" y="57"/>
                    <a:pt x="97" y="58"/>
                  </a:cubicBezTo>
                  <a:cubicBezTo>
                    <a:pt x="99" y="59"/>
                    <a:pt x="102" y="60"/>
                    <a:pt x="104" y="61"/>
                  </a:cubicBezTo>
                  <a:cubicBezTo>
                    <a:pt x="104" y="61"/>
                    <a:pt x="105" y="61"/>
                    <a:pt x="105" y="61"/>
                  </a:cubicBezTo>
                  <a:cubicBezTo>
                    <a:pt x="108" y="62"/>
                    <a:pt x="111" y="63"/>
                    <a:pt x="113" y="64"/>
                  </a:cubicBezTo>
                  <a:cubicBezTo>
                    <a:pt x="116" y="65"/>
                    <a:pt x="119" y="66"/>
                    <a:pt x="122" y="67"/>
                  </a:cubicBezTo>
                  <a:cubicBezTo>
                    <a:pt x="123" y="68"/>
                    <a:pt x="124" y="68"/>
                    <a:pt x="125" y="69"/>
                  </a:cubicBezTo>
                  <a:cubicBezTo>
                    <a:pt x="127" y="69"/>
                    <a:pt x="128" y="70"/>
                    <a:pt x="130" y="71"/>
                  </a:cubicBezTo>
                  <a:cubicBezTo>
                    <a:pt x="133" y="72"/>
                    <a:pt x="136" y="73"/>
                    <a:pt x="138" y="74"/>
                  </a:cubicBezTo>
                  <a:cubicBezTo>
                    <a:pt x="141" y="75"/>
                    <a:pt x="143" y="75"/>
                    <a:pt x="146" y="76"/>
                  </a:cubicBezTo>
                  <a:cubicBezTo>
                    <a:pt x="146" y="76"/>
                    <a:pt x="146" y="77"/>
                    <a:pt x="147" y="77"/>
                  </a:cubicBezTo>
                  <a:cubicBezTo>
                    <a:pt x="150" y="78"/>
                    <a:pt x="152" y="79"/>
                    <a:pt x="155" y="80"/>
                  </a:cubicBezTo>
                  <a:cubicBezTo>
                    <a:pt x="156" y="80"/>
                    <a:pt x="157" y="80"/>
                    <a:pt x="158" y="81"/>
                  </a:cubicBezTo>
                  <a:cubicBezTo>
                    <a:pt x="160" y="82"/>
                    <a:pt x="162" y="82"/>
                    <a:pt x="163" y="83"/>
                  </a:cubicBezTo>
                  <a:cubicBezTo>
                    <a:pt x="164" y="83"/>
                    <a:pt x="165" y="84"/>
                    <a:pt x="167" y="84"/>
                  </a:cubicBezTo>
                  <a:cubicBezTo>
                    <a:pt x="168" y="85"/>
                    <a:pt x="170" y="85"/>
                    <a:pt x="172" y="86"/>
                  </a:cubicBezTo>
                  <a:cubicBezTo>
                    <a:pt x="175" y="87"/>
                    <a:pt x="177" y="88"/>
                    <a:pt x="180" y="89"/>
                  </a:cubicBezTo>
                  <a:cubicBezTo>
                    <a:pt x="181" y="89"/>
                    <a:pt x="182" y="90"/>
                    <a:pt x="183" y="90"/>
                  </a:cubicBezTo>
                  <a:cubicBezTo>
                    <a:pt x="185" y="91"/>
                    <a:pt x="186" y="91"/>
                    <a:pt x="187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91" y="93"/>
                    <a:pt x="192" y="94"/>
                    <a:pt x="192" y="94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6" y="78"/>
                    <a:pt x="192" y="76"/>
                  </a:cubicBezTo>
                  <a:cubicBezTo>
                    <a:pt x="192" y="76"/>
                    <a:pt x="191" y="76"/>
                    <a:pt x="191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735138" y="1722438"/>
              <a:ext cx="373063" cy="80963"/>
            </a:xfrm>
            <a:custGeom>
              <a:avLst/>
              <a:gdLst>
                <a:gd name="T0" fmla="*/ 135 w 147"/>
                <a:gd name="T1" fmla="*/ 16 h 32"/>
                <a:gd name="T2" fmla="*/ 134 w 147"/>
                <a:gd name="T3" fmla="*/ 15 h 32"/>
                <a:gd name="T4" fmla="*/ 126 w 147"/>
                <a:gd name="T5" fmla="*/ 14 h 32"/>
                <a:gd name="T6" fmla="*/ 117 w 147"/>
                <a:gd name="T7" fmla="*/ 13 h 32"/>
                <a:gd name="T8" fmla="*/ 112 w 147"/>
                <a:gd name="T9" fmla="*/ 12 h 32"/>
                <a:gd name="T10" fmla="*/ 109 w 147"/>
                <a:gd name="T11" fmla="*/ 12 h 32"/>
                <a:gd name="T12" fmla="*/ 100 w 147"/>
                <a:gd name="T13" fmla="*/ 11 h 32"/>
                <a:gd name="T14" fmla="*/ 91 w 147"/>
                <a:gd name="T15" fmla="*/ 10 h 32"/>
                <a:gd name="T16" fmla="*/ 90 w 147"/>
                <a:gd name="T17" fmla="*/ 9 h 32"/>
                <a:gd name="T18" fmla="*/ 82 w 147"/>
                <a:gd name="T19" fmla="*/ 9 h 32"/>
                <a:gd name="T20" fmla="*/ 74 w 147"/>
                <a:gd name="T21" fmla="*/ 8 h 32"/>
                <a:gd name="T22" fmla="*/ 68 w 147"/>
                <a:gd name="T23" fmla="*/ 7 h 32"/>
                <a:gd name="T24" fmla="*/ 65 w 147"/>
                <a:gd name="T25" fmla="*/ 6 h 32"/>
                <a:gd name="T26" fmla="*/ 56 w 147"/>
                <a:gd name="T27" fmla="*/ 6 h 32"/>
                <a:gd name="T28" fmla="*/ 47 w 147"/>
                <a:gd name="T29" fmla="*/ 5 h 32"/>
                <a:gd name="T30" fmla="*/ 46 w 147"/>
                <a:gd name="T31" fmla="*/ 4 h 32"/>
                <a:gd name="T32" fmla="*/ 38 w 147"/>
                <a:gd name="T33" fmla="*/ 4 h 32"/>
                <a:gd name="T34" fmla="*/ 37 w 147"/>
                <a:gd name="T35" fmla="*/ 3 h 32"/>
                <a:gd name="T36" fmla="*/ 30 w 147"/>
                <a:gd name="T37" fmla="*/ 3 h 32"/>
                <a:gd name="T38" fmla="*/ 24 w 147"/>
                <a:gd name="T39" fmla="*/ 2 h 32"/>
                <a:gd name="T40" fmla="*/ 21 w 147"/>
                <a:gd name="T41" fmla="*/ 2 h 32"/>
                <a:gd name="T42" fmla="*/ 12 w 147"/>
                <a:gd name="T43" fmla="*/ 1 h 32"/>
                <a:gd name="T44" fmla="*/ 3 w 147"/>
                <a:gd name="T45" fmla="*/ 0 h 32"/>
                <a:gd name="T46" fmla="*/ 2 w 147"/>
                <a:gd name="T47" fmla="*/ 0 h 32"/>
                <a:gd name="T48" fmla="*/ 0 w 147"/>
                <a:gd name="T49" fmla="*/ 0 h 32"/>
                <a:gd name="T50" fmla="*/ 0 w 147"/>
                <a:gd name="T51" fmla="*/ 8 h 32"/>
                <a:gd name="T52" fmla="*/ 0 w 147"/>
                <a:gd name="T53" fmla="*/ 14 h 32"/>
                <a:gd name="T54" fmla="*/ 0 w 147"/>
                <a:gd name="T55" fmla="*/ 14 h 32"/>
                <a:gd name="T56" fmla="*/ 9 w 147"/>
                <a:gd name="T57" fmla="*/ 15 h 32"/>
                <a:gd name="T58" fmla="*/ 17 w 147"/>
                <a:gd name="T59" fmla="*/ 16 h 32"/>
                <a:gd name="T60" fmla="*/ 20 w 147"/>
                <a:gd name="T61" fmla="*/ 16 h 32"/>
                <a:gd name="T62" fmla="*/ 26 w 147"/>
                <a:gd name="T63" fmla="*/ 17 h 32"/>
                <a:gd name="T64" fmla="*/ 35 w 147"/>
                <a:gd name="T65" fmla="*/ 18 h 32"/>
                <a:gd name="T66" fmla="*/ 35 w 147"/>
                <a:gd name="T67" fmla="*/ 18 h 32"/>
                <a:gd name="T68" fmla="*/ 43 w 147"/>
                <a:gd name="T69" fmla="*/ 18 h 32"/>
                <a:gd name="T70" fmla="*/ 44 w 147"/>
                <a:gd name="T71" fmla="*/ 18 h 32"/>
                <a:gd name="T72" fmla="*/ 53 w 147"/>
                <a:gd name="T73" fmla="*/ 19 h 32"/>
                <a:gd name="T74" fmla="*/ 61 w 147"/>
                <a:gd name="T75" fmla="*/ 20 h 32"/>
                <a:gd name="T76" fmla="*/ 65 w 147"/>
                <a:gd name="T77" fmla="*/ 21 h 32"/>
                <a:gd name="T78" fmla="*/ 70 w 147"/>
                <a:gd name="T79" fmla="*/ 21 h 32"/>
                <a:gd name="T80" fmla="*/ 79 w 147"/>
                <a:gd name="T81" fmla="*/ 23 h 32"/>
                <a:gd name="T82" fmla="*/ 87 w 147"/>
                <a:gd name="T83" fmla="*/ 24 h 32"/>
                <a:gd name="T84" fmla="*/ 88 w 147"/>
                <a:gd name="T85" fmla="*/ 24 h 32"/>
                <a:gd name="T86" fmla="*/ 97 w 147"/>
                <a:gd name="T87" fmla="*/ 25 h 32"/>
                <a:gd name="T88" fmla="*/ 105 w 147"/>
                <a:gd name="T89" fmla="*/ 26 h 32"/>
                <a:gd name="T90" fmla="*/ 109 w 147"/>
                <a:gd name="T91" fmla="*/ 26 h 32"/>
                <a:gd name="T92" fmla="*/ 114 w 147"/>
                <a:gd name="T93" fmla="*/ 27 h 32"/>
                <a:gd name="T94" fmla="*/ 123 w 147"/>
                <a:gd name="T95" fmla="*/ 28 h 32"/>
                <a:gd name="T96" fmla="*/ 130 w 147"/>
                <a:gd name="T97" fmla="*/ 30 h 32"/>
                <a:gd name="T98" fmla="*/ 132 w 147"/>
                <a:gd name="T99" fmla="*/ 30 h 32"/>
                <a:gd name="T100" fmla="*/ 140 w 147"/>
                <a:gd name="T101" fmla="*/ 31 h 32"/>
                <a:gd name="T102" fmla="*/ 144 w 147"/>
                <a:gd name="T103" fmla="*/ 32 h 32"/>
                <a:gd name="T104" fmla="*/ 147 w 147"/>
                <a:gd name="T105" fmla="*/ 17 h 32"/>
                <a:gd name="T106" fmla="*/ 144 w 147"/>
                <a:gd name="T107" fmla="*/ 17 h 32"/>
                <a:gd name="T108" fmla="*/ 135 w 147"/>
                <a:gd name="T10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32">
                  <a:moveTo>
                    <a:pt x="135" y="16"/>
                  </a:moveTo>
                  <a:cubicBezTo>
                    <a:pt x="135" y="16"/>
                    <a:pt x="134" y="15"/>
                    <a:pt x="134" y="15"/>
                  </a:cubicBezTo>
                  <a:cubicBezTo>
                    <a:pt x="131" y="15"/>
                    <a:pt x="129" y="15"/>
                    <a:pt x="126" y="14"/>
                  </a:cubicBezTo>
                  <a:cubicBezTo>
                    <a:pt x="123" y="14"/>
                    <a:pt x="120" y="13"/>
                    <a:pt x="117" y="13"/>
                  </a:cubicBezTo>
                  <a:cubicBezTo>
                    <a:pt x="116" y="13"/>
                    <a:pt x="114" y="13"/>
                    <a:pt x="112" y="12"/>
                  </a:cubicBezTo>
                  <a:cubicBezTo>
                    <a:pt x="111" y="12"/>
                    <a:pt x="110" y="12"/>
                    <a:pt x="109" y="12"/>
                  </a:cubicBezTo>
                  <a:cubicBezTo>
                    <a:pt x="106" y="12"/>
                    <a:pt x="103" y="11"/>
                    <a:pt x="100" y="11"/>
                  </a:cubicBezTo>
                  <a:cubicBezTo>
                    <a:pt x="97" y="10"/>
                    <a:pt x="94" y="10"/>
                    <a:pt x="91" y="10"/>
                  </a:cubicBezTo>
                  <a:cubicBezTo>
                    <a:pt x="91" y="10"/>
                    <a:pt x="90" y="10"/>
                    <a:pt x="90" y="9"/>
                  </a:cubicBezTo>
                  <a:cubicBezTo>
                    <a:pt x="87" y="9"/>
                    <a:pt x="85" y="9"/>
                    <a:pt x="82" y="9"/>
                  </a:cubicBezTo>
                  <a:cubicBezTo>
                    <a:pt x="79" y="8"/>
                    <a:pt x="77" y="8"/>
                    <a:pt x="74" y="8"/>
                  </a:cubicBezTo>
                  <a:cubicBezTo>
                    <a:pt x="72" y="7"/>
                    <a:pt x="70" y="7"/>
                    <a:pt x="68" y="7"/>
                  </a:cubicBezTo>
                  <a:cubicBezTo>
                    <a:pt x="67" y="7"/>
                    <a:pt x="66" y="7"/>
                    <a:pt x="65" y="6"/>
                  </a:cubicBezTo>
                  <a:cubicBezTo>
                    <a:pt x="62" y="6"/>
                    <a:pt x="59" y="6"/>
                    <a:pt x="56" y="6"/>
                  </a:cubicBezTo>
                  <a:cubicBezTo>
                    <a:pt x="53" y="5"/>
                    <a:pt x="50" y="5"/>
                    <a:pt x="47" y="5"/>
                  </a:cubicBezTo>
                  <a:cubicBezTo>
                    <a:pt x="47" y="5"/>
                    <a:pt x="46" y="4"/>
                    <a:pt x="46" y="4"/>
                  </a:cubicBezTo>
                  <a:cubicBezTo>
                    <a:pt x="43" y="4"/>
                    <a:pt x="41" y="4"/>
                    <a:pt x="38" y="4"/>
                  </a:cubicBezTo>
                  <a:cubicBezTo>
                    <a:pt x="38" y="4"/>
                    <a:pt x="37" y="3"/>
                    <a:pt x="37" y="3"/>
                  </a:cubicBezTo>
                  <a:cubicBezTo>
                    <a:pt x="34" y="3"/>
                    <a:pt x="32" y="3"/>
                    <a:pt x="30" y="3"/>
                  </a:cubicBezTo>
                  <a:cubicBezTo>
                    <a:pt x="28" y="3"/>
                    <a:pt x="26" y="2"/>
                    <a:pt x="24" y="2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18" y="2"/>
                    <a:pt x="15" y="1"/>
                    <a:pt x="12" y="1"/>
                  </a:cubicBezTo>
                  <a:cubicBezTo>
                    <a:pt x="9" y="1"/>
                    <a:pt x="6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6" y="15"/>
                    <a:pt x="9" y="15"/>
                  </a:cubicBezTo>
                  <a:cubicBezTo>
                    <a:pt x="12" y="15"/>
                    <a:pt x="14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2" y="16"/>
                    <a:pt x="24" y="16"/>
                    <a:pt x="26" y="17"/>
                  </a:cubicBezTo>
                  <a:cubicBezTo>
                    <a:pt x="29" y="17"/>
                    <a:pt x="32" y="1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8" y="18"/>
                    <a:pt x="40" y="18"/>
                    <a:pt x="43" y="18"/>
                  </a:cubicBezTo>
                  <a:cubicBezTo>
                    <a:pt x="43" y="18"/>
                    <a:pt x="43" y="18"/>
                    <a:pt x="44" y="18"/>
                  </a:cubicBezTo>
                  <a:cubicBezTo>
                    <a:pt x="47" y="19"/>
                    <a:pt x="50" y="19"/>
                    <a:pt x="53" y="19"/>
                  </a:cubicBezTo>
                  <a:cubicBezTo>
                    <a:pt x="56" y="20"/>
                    <a:pt x="59" y="20"/>
                    <a:pt x="61" y="20"/>
                  </a:cubicBezTo>
                  <a:cubicBezTo>
                    <a:pt x="63" y="21"/>
                    <a:pt x="64" y="21"/>
                    <a:pt x="65" y="21"/>
                  </a:cubicBezTo>
                  <a:cubicBezTo>
                    <a:pt x="66" y="21"/>
                    <a:pt x="68" y="21"/>
                    <a:pt x="70" y="21"/>
                  </a:cubicBezTo>
                  <a:cubicBezTo>
                    <a:pt x="73" y="22"/>
                    <a:pt x="76" y="22"/>
                    <a:pt x="79" y="23"/>
                  </a:cubicBezTo>
                  <a:cubicBezTo>
                    <a:pt x="82" y="23"/>
                    <a:pt x="84" y="23"/>
                    <a:pt x="87" y="24"/>
                  </a:cubicBezTo>
                  <a:cubicBezTo>
                    <a:pt x="87" y="24"/>
                    <a:pt x="87" y="24"/>
                    <a:pt x="88" y="24"/>
                  </a:cubicBezTo>
                  <a:cubicBezTo>
                    <a:pt x="91" y="24"/>
                    <a:pt x="94" y="24"/>
                    <a:pt x="97" y="25"/>
                  </a:cubicBezTo>
                  <a:cubicBezTo>
                    <a:pt x="100" y="25"/>
                    <a:pt x="102" y="26"/>
                    <a:pt x="105" y="26"/>
                  </a:cubicBezTo>
                  <a:cubicBezTo>
                    <a:pt x="106" y="26"/>
                    <a:pt x="107" y="26"/>
                    <a:pt x="109" y="26"/>
                  </a:cubicBezTo>
                  <a:cubicBezTo>
                    <a:pt x="110" y="27"/>
                    <a:pt x="112" y="27"/>
                    <a:pt x="114" y="27"/>
                  </a:cubicBezTo>
                  <a:cubicBezTo>
                    <a:pt x="117" y="28"/>
                    <a:pt x="120" y="28"/>
                    <a:pt x="123" y="28"/>
                  </a:cubicBezTo>
                  <a:cubicBezTo>
                    <a:pt x="125" y="29"/>
                    <a:pt x="128" y="29"/>
                    <a:pt x="130" y="30"/>
                  </a:cubicBezTo>
                  <a:cubicBezTo>
                    <a:pt x="131" y="30"/>
                    <a:pt x="131" y="30"/>
                    <a:pt x="132" y="30"/>
                  </a:cubicBezTo>
                  <a:cubicBezTo>
                    <a:pt x="134" y="30"/>
                    <a:pt x="137" y="31"/>
                    <a:pt x="140" y="31"/>
                  </a:cubicBezTo>
                  <a:cubicBezTo>
                    <a:pt x="142" y="31"/>
                    <a:pt x="143" y="31"/>
                    <a:pt x="144" y="32"/>
                  </a:cubicBezTo>
                  <a:cubicBezTo>
                    <a:pt x="145" y="27"/>
                    <a:pt x="146" y="22"/>
                    <a:pt x="147" y="17"/>
                  </a:cubicBezTo>
                  <a:cubicBezTo>
                    <a:pt x="146" y="17"/>
                    <a:pt x="145" y="17"/>
                    <a:pt x="144" y="17"/>
                  </a:cubicBezTo>
                  <a:cubicBezTo>
                    <a:pt x="141" y="16"/>
                    <a:pt x="138" y="16"/>
                    <a:pt x="135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208088" y="1685925"/>
              <a:ext cx="411163" cy="61913"/>
            </a:xfrm>
            <a:custGeom>
              <a:avLst/>
              <a:gdLst>
                <a:gd name="T0" fmla="*/ 149 w 162"/>
                <a:gd name="T1" fmla="*/ 9 h 24"/>
                <a:gd name="T2" fmla="*/ 143 w 162"/>
                <a:gd name="T3" fmla="*/ 9 h 24"/>
                <a:gd name="T4" fmla="*/ 140 w 162"/>
                <a:gd name="T5" fmla="*/ 9 h 24"/>
                <a:gd name="T6" fmla="*/ 131 w 162"/>
                <a:gd name="T7" fmla="*/ 8 h 24"/>
                <a:gd name="T8" fmla="*/ 122 w 162"/>
                <a:gd name="T9" fmla="*/ 8 h 24"/>
                <a:gd name="T10" fmla="*/ 121 w 162"/>
                <a:gd name="T11" fmla="*/ 7 h 24"/>
                <a:gd name="T12" fmla="*/ 113 w 162"/>
                <a:gd name="T13" fmla="*/ 7 h 24"/>
                <a:gd name="T14" fmla="*/ 104 w 162"/>
                <a:gd name="T15" fmla="*/ 6 h 24"/>
                <a:gd name="T16" fmla="*/ 98 w 162"/>
                <a:gd name="T17" fmla="*/ 6 h 24"/>
                <a:gd name="T18" fmla="*/ 96 w 162"/>
                <a:gd name="T19" fmla="*/ 6 h 24"/>
                <a:gd name="T20" fmla="*/ 87 w 162"/>
                <a:gd name="T21" fmla="*/ 5 h 24"/>
                <a:gd name="T22" fmla="*/ 78 w 162"/>
                <a:gd name="T23" fmla="*/ 5 h 24"/>
                <a:gd name="T24" fmla="*/ 76 w 162"/>
                <a:gd name="T25" fmla="*/ 5 h 24"/>
                <a:gd name="T26" fmla="*/ 69 w 162"/>
                <a:gd name="T27" fmla="*/ 4 h 24"/>
                <a:gd name="T28" fmla="*/ 60 w 162"/>
                <a:gd name="T29" fmla="*/ 4 h 24"/>
                <a:gd name="T30" fmla="*/ 54 w 162"/>
                <a:gd name="T31" fmla="*/ 3 h 24"/>
                <a:gd name="T32" fmla="*/ 51 w 162"/>
                <a:gd name="T33" fmla="*/ 3 h 24"/>
                <a:gd name="T34" fmla="*/ 42 w 162"/>
                <a:gd name="T35" fmla="*/ 3 h 24"/>
                <a:gd name="T36" fmla="*/ 33 w 162"/>
                <a:gd name="T37" fmla="*/ 2 h 24"/>
                <a:gd name="T38" fmla="*/ 31 w 162"/>
                <a:gd name="T39" fmla="*/ 2 h 24"/>
                <a:gd name="T40" fmla="*/ 24 w 162"/>
                <a:gd name="T41" fmla="*/ 2 h 24"/>
                <a:gd name="T42" fmla="*/ 15 w 162"/>
                <a:gd name="T43" fmla="*/ 1 h 24"/>
                <a:gd name="T44" fmla="*/ 9 w 162"/>
                <a:gd name="T45" fmla="*/ 1 h 24"/>
                <a:gd name="T46" fmla="*/ 6 w 162"/>
                <a:gd name="T47" fmla="*/ 1 h 24"/>
                <a:gd name="T48" fmla="*/ 0 w 162"/>
                <a:gd name="T49" fmla="*/ 0 h 24"/>
                <a:gd name="T50" fmla="*/ 0 w 162"/>
                <a:gd name="T51" fmla="*/ 14 h 24"/>
                <a:gd name="T52" fmla="*/ 3 w 162"/>
                <a:gd name="T53" fmla="*/ 14 h 24"/>
                <a:gd name="T54" fmla="*/ 6 w 162"/>
                <a:gd name="T55" fmla="*/ 14 h 24"/>
                <a:gd name="T56" fmla="*/ 12 w 162"/>
                <a:gd name="T57" fmla="*/ 14 h 24"/>
                <a:gd name="T58" fmla="*/ 21 w 162"/>
                <a:gd name="T59" fmla="*/ 15 h 24"/>
                <a:gd name="T60" fmla="*/ 28 w 162"/>
                <a:gd name="T61" fmla="*/ 15 h 24"/>
                <a:gd name="T62" fmla="*/ 30 w 162"/>
                <a:gd name="T63" fmla="*/ 15 h 24"/>
                <a:gd name="T64" fmla="*/ 39 w 162"/>
                <a:gd name="T65" fmla="*/ 16 h 24"/>
                <a:gd name="T66" fmla="*/ 48 w 162"/>
                <a:gd name="T67" fmla="*/ 17 h 24"/>
                <a:gd name="T68" fmla="*/ 51 w 162"/>
                <a:gd name="T69" fmla="*/ 17 h 24"/>
                <a:gd name="T70" fmla="*/ 57 w 162"/>
                <a:gd name="T71" fmla="*/ 17 h 24"/>
                <a:gd name="T72" fmla="*/ 66 w 162"/>
                <a:gd name="T73" fmla="*/ 18 h 24"/>
                <a:gd name="T74" fmla="*/ 73 w 162"/>
                <a:gd name="T75" fmla="*/ 18 h 24"/>
                <a:gd name="T76" fmla="*/ 75 w 162"/>
                <a:gd name="T77" fmla="*/ 18 h 24"/>
                <a:gd name="T78" fmla="*/ 83 w 162"/>
                <a:gd name="T79" fmla="*/ 19 h 24"/>
                <a:gd name="T80" fmla="*/ 92 w 162"/>
                <a:gd name="T81" fmla="*/ 19 h 24"/>
                <a:gd name="T82" fmla="*/ 95 w 162"/>
                <a:gd name="T83" fmla="*/ 19 h 24"/>
                <a:gd name="T84" fmla="*/ 101 w 162"/>
                <a:gd name="T85" fmla="*/ 20 h 24"/>
                <a:gd name="T86" fmla="*/ 110 w 162"/>
                <a:gd name="T87" fmla="*/ 20 h 24"/>
                <a:gd name="T88" fmla="*/ 117 w 162"/>
                <a:gd name="T89" fmla="*/ 21 h 24"/>
                <a:gd name="T90" fmla="*/ 119 w 162"/>
                <a:gd name="T91" fmla="*/ 21 h 24"/>
                <a:gd name="T92" fmla="*/ 128 w 162"/>
                <a:gd name="T93" fmla="*/ 22 h 24"/>
                <a:gd name="T94" fmla="*/ 137 w 162"/>
                <a:gd name="T95" fmla="*/ 22 h 24"/>
                <a:gd name="T96" fmla="*/ 140 w 162"/>
                <a:gd name="T97" fmla="*/ 23 h 24"/>
                <a:gd name="T98" fmla="*/ 146 w 162"/>
                <a:gd name="T99" fmla="*/ 23 h 24"/>
                <a:gd name="T100" fmla="*/ 155 w 162"/>
                <a:gd name="T101" fmla="*/ 24 h 24"/>
                <a:gd name="T102" fmla="*/ 162 w 162"/>
                <a:gd name="T103" fmla="*/ 24 h 24"/>
                <a:gd name="T104" fmla="*/ 162 w 162"/>
                <a:gd name="T105" fmla="*/ 10 h 24"/>
                <a:gd name="T106" fmla="*/ 158 w 162"/>
                <a:gd name="T107" fmla="*/ 10 h 24"/>
                <a:gd name="T108" fmla="*/ 149 w 162"/>
                <a:gd name="T10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24">
                  <a:moveTo>
                    <a:pt x="149" y="9"/>
                  </a:moveTo>
                  <a:cubicBezTo>
                    <a:pt x="147" y="9"/>
                    <a:pt x="145" y="9"/>
                    <a:pt x="143" y="9"/>
                  </a:cubicBezTo>
                  <a:cubicBezTo>
                    <a:pt x="142" y="9"/>
                    <a:pt x="141" y="9"/>
                    <a:pt x="140" y="9"/>
                  </a:cubicBezTo>
                  <a:cubicBezTo>
                    <a:pt x="137" y="9"/>
                    <a:pt x="134" y="8"/>
                    <a:pt x="131" y="8"/>
                  </a:cubicBezTo>
                  <a:cubicBezTo>
                    <a:pt x="128" y="8"/>
                    <a:pt x="125" y="8"/>
                    <a:pt x="122" y="8"/>
                  </a:cubicBezTo>
                  <a:cubicBezTo>
                    <a:pt x="122" y="8"/>
                    <a:pt x="121" y="7"/>
                    <a:pt x="121" y="7"/>
                  </a:cubicBezTo>
                  <a:cubicBezTo>
                    <a:pt x="118" y="7"/>
                    <a:pt x="116" y="7"/>
                    <a:pt x="113" y="7"/>
                  </a:cubicBezTo>
                  <a:cubicBezTo>
                    <a:pt x="110" y="7"/>
                    <a:pt x="107" y="7"/>
                    <a:pt x="104" y="6"/>
                  </a:cubicBezTo>
                  <a:cubicBezTo>
                    <a:pt x="102" y="6"/>
                    <a:pt x="100" y="6"/>
                    <a:pt x="98" y="6"/>
                  </a:cubicBezTo>
                  <a:cubicBezTo>
                    <a:pt x="97" y="6"/>
                    <a:pt x="96" y="6"/>
                    <a:pt x="96" y="6"/>
                  </a:cubicBezTo>
                  <a:cubicBezTo>
                    <a:pt x="93" y="6"/>
                    <a:pt x="90" y="5"/>
                    <a:pt x="87" y="5"/>
                  </a:cubicBezTo>
                  <a:cubicBezTo>
                    <a:pt x="84" y="5"/>
                    <a:pt x="81" y="5"/>
                    <a:pt x="78" y="5"/>
                  </a:cubicBezTo>
                  <a:cubicBezTo>
                    <a:pt x="77" y="5"/>
                    <a:pt x="77" y="5"/>
                    <a:pt x="76" y="5"/>
                  </a:cubicBezTo>
                  <a:cubicBezTo>
                    <a:pt x="74" y="5"/>
                    <a:pt x="71" y="4"/>
                    <a:pt x="69" y="4"/>
                  </a:cubicBezTo>
                  <a:cubicBezTo>
                    <a:pt x="66" y="4"/>
                    <a:pt x="63" y="4"/>
                    <a:pt x="60" y="4"/>
                  </a:cubicBezTo>
                  <a:cubicBezTo>
                    <a:pt x="58" y="4"/>
                    <a:pt x="56" y="4"/>
                    <a:pt x="54" y="3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8" y="3"/>
                    <a:pt x="45" y="3"/>
                    <a:pt x="42" y="3"/>
                  </a:cubicBezTo>
                  <a:cubicBezTo>
                    <a:pt x="39" y="3"/>
                    <a:pt x="36" y="2"/>
                    <a:pt x="33" y="2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9" y="2"/>
                    <a:pt x="27" y="2"/>
                    <a:pt x="24" y="2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8" y="14"/>
                    <a:pt x="10" y="14"/>
                    <a:pt x="12" y="14"/>
                  </a:cubicBezTo>
                  <a:cubicBezTo>
                    <a:pt x="15" y="15"/>
                    <a:pt x="18" y="15"/>
                    <a:pt x="21" y="15"/>
                  </a:cubicBezTo>
                  <a:cubicBezTo>
                    <a:pt x="23" y="15"/>
                    <a:pt x="26" y="15"/>
                    <a:pt x="28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3" y="16"/>
                    <a:pt x="36" y="16"/>
                    <a:pt x="39" y="16"/>
                  </a:cubicBezTo>
                  <a:cubicBezTo>
                    <a:pt x="42" y="16"/>
                    <a:pt x="45" y="16"/>
                    <a:pt x="48" y="17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3" y="17"/>
                    <a:pt x="55" y="17"/>
                    <a:pt x="57" y="17"/>
                  </a:cubicBezTo>
                  <a:cubicBezTo>
                    <a:pt x="60" y="17"/>
                    <a:pt x="63" y="17"/>
                    <a:pt x="66" y="18"/>
                  </a:cubicBezTo>
                  <a:cubicBezTo>
                    <a:pt x="68" y="18"/>
                    <a:pt x="70" y="18"/>
                    <a:pt x="73" y="18"/>
                  </a:cubicBezTo>
                  <a:cubicBezTo>
                    <a:pt x="73" y="18"/>
                    <a:pt x="74" y="18"/>
                    <a:pt x="75" y="18"/>
                  </a:cubicBezTo>
                  <a:cubicBezTo>
                    <a:pt x="78" y="18"/>
                    <a:pt x="80" y="19"/>
                    <a:pt x="83" y="19"/>
                  </a:cubicBezTo>
                  <a:cubicBezTo>
                    <a:pt x="86" y="19"/>
                    <a:pt x="89" y="19"/>
                    <a:pt x="92" y="19"/>
                  </a:cubicBezTo>
                  <a:cubicBezTo>
                    <a:pt x="93" y="19"/>
                    <a:pt x="94" y="19"/>
                    <a:pt x="95" y="19"/>
                  </a:cubicBezTo>
                  <a:cubicBezTo>
                    <a:pt x="97" y="20"/>
                    <a:pt x="99" y="20"/>
                    <a:pt x="101" y="20"/>
                  </a:cubicBezTo>
                  <a:cubicBezTo>
                    <a:pt x="104" y="20"/>
                    <a:pt x="107" y="20"/>
                    <a:pt x="110" y="20"/>
                  </a:cubicBezTo>
                  <a:cubicBezTo>
                    <a:pt x="113" y="21"/>
                    <a:pt x="115" y="21"/>
                    <a:pt x="117" y="21"/>
                  </a:cubicBezTo>
                  <a:cubicBezTo>
                    <a:pt x="118" y="21"/>
                    <a:pt x="118" y="21"/>
                    <a:pt x="119" y="21"/>
                  </a:cubicBezTo>
                  <a:cubicBezTo>
                    <a:pt x="122" y="21"/>
                    <a:pt x="125" y="21"/>
                    <a:pt x="128" y="22"/>
                  </a:cubicBezTo>
                  <a:cubicBezTo>
                    <a:pt x="131" y="22"/>
                    <a:pt x="134" y="22"/>
                    <a:pt x="137" y="22"/>
                  </a:cubicBezTo>
                  <a:cubicBezTo>
                    <a:pt x="138" y="22"/>
                    <a:pt x="139" y="22"/>
                    <a:pt x="140" y="23"/>
                  </a:cubicBezTo>
                  <a:cubicBezTo>
                    <a:pt x="142" y="23"/>
                    <a:pt x="144" y="23"/>
                    <a:pt x="146" y="23"/>
                  </a:cubicBezTo>
                  <a:cubicBezTo>
                    <a:pt x="149" y="23"/>
                    <a:pt x="152" y="23"/>
                    <a:pt x="155" y="24"/>
                  </a:cubicBezTo>
                  <a:cubicBezTo>
                    <a:pt x="157" y="24"/>
                    <a:pt x="159" y="24"/>
                    <a:pt x="162" y="24"/>
                  </a:cubicBezTo>
                  <a:cubicBezTo>
                    <a:pt x="162" y="20"/>
                    <a:pt x="162" y="15"/>
                    <a:pt x="162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5" y="10"/>
                    <a:pt x="152" y="10"/>
                    <a:pt x="14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217738" y="1785938"/>
              <a:ext cx="438150" cy="136525"/>
            </a:xfrm>
            <a:custGeom>
              <a:avLst/>
              <a:gdLst>
                <a:gd name="T0" fmla="*/ 160 w 173"/>
                <a:gd name="T1" fmla="*/ 35 h 54"/>
                <a:gd name="T2" fmla="*/ 160 w 173"/>
                <a:gd name="T3" fmla="*/ 35 h 54"/>
                <a:gd name="T4" fmla="*/ 152 w 173"/>
                <a:gd name="T5" fmla="*/ 33 h 54"/>
                <a:gd name="T6" fmla="*/ 143 w 173"/>
                <a:gd name="T7" fmla="*/ 31 h 54"/>
                <a:gd name="T8" fmla="*/ 138 w 173"/>
                <a:gd name="T9" fmla="*/ 29 h 54"/>
                <a:gd name="T10" fmla="*/ 135 w 173"/>
                <a:gd name="T11" fmla="*/ 28 h 54"/>
                <a:gd name="T12" fmla="*/ 135 w 173"/>
                <a:gd name="T13" fmla="*/ 28 h 54"/>
                <a:gd name="T14" fmla="*/ 126 w 173"/>
                <a:gd name="T15" fmla="*/ 26 h 54"/>
                <a:gd name="T16" fmla="*/ 118 w 173"/>
                <a:gd name="T17" fmla="*/ 24 h 54"/>
                <a:gd name="T18" fmla="*/ 117 w 173"/>
                <a:gd name="T19" fmla="*/ 24 h 54"/>
                <a:gd name="T20" fmla="*/ 109 w 173"/>
                <a:gd name="T21" fmla="*/ 22 h 54"/>
                <a:gd name="T22" fmla="*/ 101 w 173"/>
                <a:gd name="T23" fmla="*/ 20 h 54"/>
                <a:gd name="T24" fmla="*/ 96 w 173"/>
                <a:gd name="T25" fmla="*/ 18 h 54"/>
                <a:gd name="T26" fmla="*/ 92 w 173"/>
                <a:gd name="T27" fmla="*/ 18 h 54"/>
                <a:gd name="T28" fmla="*/ 84 w 173"/>
                <a:gd name="T29" fmla="*/ 16 h 54"/>
                <a:gd name="T30" fmla="*/ 75 w 173"/>
                <a:gd name="T31" fmla="*/ 14 h 54"/>
                <a:gd name="T32" fmla="*/ 74 w 173"/>
                <a:gd name="T33" fmla="*/ 14 h 54"/>
                <a:gd name="T34" fmla="*/ 66 w 173"/>
                <a:gd name="T35" fmla="*/ 12 h 54"/>
                <a:gd name="T36" fmla="*/ 58 w 173"/>
                <a:gd name="T37" fmla="*/ 10 h 54"/>
                <a:gd name="T38" fmla="*/ 53 w 173"/>
                <a:gd name="T39" fmla="*/ 9 h 54"/>
                <a:gd name="T40" fmla="*/ 49 w 173"/>
                <a:gd name="T41" fmla="*/ 8 h 54"/>
                <a:gd name="T42" fmla="*/ 41 w 173"/>
                <a:gd name="T43" fmla="*/ 7 h 54"/>
                <a:gd name="T44" fmla="*/ 32 w 173"/>
                <a:gd name="T45" fmla="*/ 5 h 54"/>
                <a:gd name="T46" fmla="*/ 31 w 173"/>
                <a:gd name="T47" fmla="*/ 5 h 54"/>
                <a:gd name="T48" fmla="*/ 23 w 173"/>
                <a:gd name="T49" fmla="*/ 3 h 54"/>
                <a:gd name="T50" fmla="*/ 15 w 173"/>
                <a:gd name="T51" fmla="*/ 2 h 54"/>
                <a:gd name="T52" fmla="*/ 9 w 173"/>
                <a:gd name="T53" fmla="*/ 1 h 54"/>
                <a:gd name="T54" fmla="*/ 6 w 173"/>
                <a:gd name="T55" fmla="*/ 0 h 54"/>
                <a:gd name="T56" fmla="*/ 2 w 173"/>
                <a:gd name="T57" fmla="*/ 0 h 54"/>
                <a:gd name="T58" fmla="*/ 0 w 173"/>
                <a:gd name="T59" fmla="*/ 14 h 54"/>
                <a:gd name="T60" fmla="*/ 3 w 173"/>
                <a:gd name="T61" fmla="*/ 15 h 54"/>
                <a:gd name="T62" fmla="*/ 6 w 173"/>
                <a:gd name="T63" fmla="*/ 15 h 54"/>
                <a:gd name="T64" fmla="*/ 11 w 173"/>
                <a:gd name="T65" fmla="*/ 16 h 54"/>
                <a:gd name="T66" fmla="*/ 20 w 173"/>
                <a:gd name="T67" fmla="*/ 18 h 54"/>
                <a:gd name="T68" fmla="*/ 27 w 173"/>
                <a:gd name="T69" fmla="*/ 19 h 54"/>
                <a:gd name="T70" fmla="*/ 28 w 173"/>
                <a:gd name="T71" fmla="*/ 19 h 54"/>
                <a:gd name="T72" fmla="*/ 37 w 173"/>
                <a:gd name="T73" fmla="*/ 21 h 54"/>
                <a:gd name="T74" fmla="*/ 46 w 173"/>
                <a:gd name="T75" fmla="*/ 23 h 54"/>
                <a:gd name="T76" fmla="*/ 49 w 173"/>
                <a:gd name="T77" fmla="*/ 24 h 54"/>
                <a:gd name="T78" fmla="*/ 54 w 173"/>
                <a:gd name="T79" fmla="*/ 25 h 54"/>
                <a:gd name="T80" fmla="*/ 63 w 173"/>
                <a:gd name="T81" fmla="*/ 26 h 54"/>
                <a:gd name="T82" fmla="*/ 71 w 173"/>
                <a:gd name="T83" fmla="*/ 28 h 54"/>
                <a:gd name="T84" fmla="*/ 72 w 173"/>
                <a:gd name="T85" fmla="*/ 28 h 54"/>
                <a:gd name="T86" fmla="*/ 80 w 173"/>
                <a:gd name="T87" fmla="*/ 30 h 54"/>
                <a:gd name="T88" fmla="*/ 89 w 173"/>
                <a:gd name="T89" fmla="*/ 32 h 54"/>
                <a:gd name="T90" fmla="*/ 92 w 173"/>
                <a:gd name="T91" fmla="*/ 33 h 54"/>
                <a:gd name="T92" fmla="*/ 97 w 173"/>
                <a:gd name="T93" fmla="*/ 34 h 54"/>
                <a:gd name="T94" fmla="*/ 106 w 173"/>
                <a:gd name="T95" fmla="*/ 36 h 54"/>
                <a:gd name="T96" fmla="*/ 114 w 173"/>
                <a:gd name="T97" fmla="*/ 38 h 54"/>
                <a:gd name="T98" fmla="*/ 114 w 173"/>
                <a:gd name="T99" fmla="*/ 39 h 54"/>
                <a:gd name="T100" fmla="*/ 123 w 173"/>
                <a:gd name="T101" fmla="*/ 41 h 54"/>
                <a:gd name="T102" fmla="*/ 131 w 173"/>
                <a:gd name="T103" fmla="*/ 43 h 54"/>
                <a:gd name="T104" fmla="*/ 131 w 173"/>
                <a:gd name="T105" fmla="*/ 43 h 54"/>
                <a:gd name="T106" fmla="*/ 135 w 173"/>
                <a:gd name="T107" fmla="*/ 44 h 54"/>
                <a:gd name="T108" fmla="*/ 140 w 173"/>
                <a:gd name="T109" fmla="*/ 45 h 54"/>
                <a:gd name="T110" fmla="*/ 148 w 173"/>
                <a:gd name="T111" fmla="*/ 48 h 54"/>
                <a:gd name="T112" fmla="*/ 156 w 173"/>
                <a:gd name="T113" fmla="*/ 50 h 54"/>
                <a:gd name="T114" fmla="*/ 157 w 173"/>
                <a:gd name="T115" fmla="*/ 50 h 54"/>
                <a:gd name="T116" fmla="*/ 165 w 173"/>
                <a:gd name="T117" fmla="*/ 53 h 54"/>
                <a:gd name="T118" fmla="*/ 170 w 173"/>
                <a:gd name="T119" fmla="*/ 54 h 54"/>
                <a:gd name="T120" fmla="*/ 173 w 173"/>
                <a:gd name="T121" fmla="*/ 39 h 54"/>
                <a:gd name="T122" fmla="*/ 169 w 173"/>
                <a:gd name="T123" fmla="*/ 38 h 54"/>
                <a:gd name="T124" fmla="*/ 160 w 173"/>
                <a:gd name="T12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" h="54">
                  <a:moveTo>
                    <a:pt x="160" y="35"/>
                  </a:moveTo>
                  <a:cubicBezTo>
                    <a:pt x="160" y="35"/>
                    <a:pt x="160" y="35"/>
                    <a:pt x="160" y="35"/>
                  </a:cubicBezTo>
                  <a:cubicBezTo>
                    <a:pt x="157" y="34"/>
                    <a:pt x="154" y="34"/>
                    <a:pt x="152" y="33"/>
                  </a:cubicBezTo>
                  <a:cubicBezTo>
                    <a:pt x="149" y="32"/>
                    <a:pt x="146" y="31"/>
                    <a:pt x="143" y="31"/>
                  </a:cubicBezTo>
                  <a:cubicBezTo>
                    <a:pt x="142" y="30"/>
                    <a:pt x="140" y="30"/>
                    <a:pt x="138" y="29"/>
                  </a:cubicBezTo>
                  <a:cubicBezTo>
                    <a:pt x="137" y="29"/>
                    <a:pt x="136" y="28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2" y="27"/>
                    <a:pt x="129" y="27"/>
                    <a:pt x="126" y="26"/>
                  </a:cubicBezTo>
                  <a:cubicBezTo>
                    <a:pt x="124" y="25"/>
                    <a:pt x="121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4" y="23"/>
                    <a:pt x="112" y="22"/>
                    <a:pt x="109" y="22"/>
                  </a:cubicBezTo>
                  <a:cubicBezTo>
                    <a:pt x="106" y="21"/>
                    <a:pt x="104" y="20"/>
                    <a:pt x="101" y="20"/>
                  </a:cubicBezTo>
                  <a:cubicBezTo>
                    <a:pt x="99" y="19"/>
                    <a:pt x="97" y="19"/>
                    <a:pt x="96" y="18"/>
                  </a:cubicBezTo>
                  <a:cubicBezTo>
                    <a:pt x="94" y="18"/>
                    <a:pt x="93" y="18"/>
                    <a:pt x="92" y="18"/>
                  </a:cubicBezTo>
                  <a:cubicBezTo>
                    <a:pt x="89" y="17"/>
                    <a:pt x="86" y="16"/>
                    <a:pt x="84" y="16"/>
                  </a:cubicBezTo>
                  <a:cubicBezTo>
                    <a:pt x="81" y="15"/>
                    <a:pt x="78" y="14"/>
                    <a:pt x="75" y="14"/>
                  </a:cubicBezTo>
                  <a:cubicBezTo>
                    <a:pt x="75" y="14"/>
                    <a:pt x="74" y="14"/>
                    <a:pt x="74" y="14"/>
                  </a:cubicBezTo>
                  <a:cubicBezTo>
                    <a:pt x="72" y="13"/>
                    <a:pt x="69" y="12"/>
                    <a:pt x="66" y="12"/>
                  </a:cubicBezTo>
                  <a:cubicBezTo>
                    <a:pt x="64" y="11"/>
                    <a:pt x="61" y="11"/>
                    <a:pt x="58" y="10"/>
                  </a:cubicBezTo>
                  <a:cubicBezTo>
                    <a:pt x="56" y="10"/>
                    <a:pt x="54" y="9"/>
                    <a:pt x="53" y="9"/>
                  </a:cubicBezTo>
                  <a:cubicBezTo>
                    <a:pt x="51" y="9"/>
                    <a:pt x="50" y="9"/>
                    <a:pt x="49" y="8"/>
                  </a:cubicBezTo>
                  <a:cubicBezTo>
                    <a:pt x="46" y="8"/>
                    <a:pt x="43" y="7"/>
                    <a:pt x="41" y="7"/>
                  </a:cubicBezTo>
                  <a:cubicBezTo>
                    <a:pt x="38" y="6"/>
                    <a:pt x="35" y="6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28" y="4"/>
                    <a:pt x="26" y="4"/>
                    <a:pt x="23" y="3"/>
                  </a:cubicBezTo>
                  <a:cubicBezTo>
                    <a:pt x="20" y="3"/>
                    <a:pt x="17" y="2"/>
                    <a:pt x="15" y="2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4"/>
                    <a:pt x="1" y="9"/>
                    <a:pt x="0" y="14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8" y="16"/>
                    <a:pt x="9" y="16"/>
                    <a:pt x="11" y="16"/>
                  </a:cubicBezTo>
                  <a:cubicBezTo>
                    <a:pt x="14" y="17"/>
                    <a:pt x="17" y="17"/>
                    <a:pt x="20" y="18"/>
                  </a:cubicBezTo>
                  <a:cubicBezTo>
                    <a:pt x="22" y="18"/>
                    <a:pt x="25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1" y="20"/>
                    <a:pt x="34" y="21"/>
                    <a:pt x="37" y="21"/>
                  </a:cubicBezTo>
                  <a:cubicBezTo>
                    <a:pt x="40" y="22"/>
                    <a:pt x="43" y="22"/>
                    <a:pt x="46" y="23"/>
                  </a:cubicBezTo>
                  <a:cubicBezTo>
                    <a:pt x="47" y="23"/>
                    <a:pt x="48" y="23"/>
                    <a:pt x="49" y="24"/>
                  </a:cubicBezTo>
                  <a:cubicBezTo>
                    <a:pt x="51" y="24"/>
                    <a:pt x="53" y="24"/>
                    <a:pt x="54" y="25"/>
                  </a:cubicBezTo>
                  <a:cubicBezTo>
                    <a:pt x="57" y="25"/>
                    <a:pt x="60" y="26"/>
                    <a:pt x="63" y="26"/>
                  </a:cubicBezTo>
                  <a:cubicBezTo>
                    <a:pt x="66" y="27"/>
                    <a:pt x="68" y="28"/>
                    <a:pt x="71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4" y="29"/>
                    <a:pt x="77" y="30"/>
                    <a:pt x="80" y="30"/>
                  </a:cubicBezTo>
                  <a:cubicBezTo>
                    <a:pt x="83" y="31"/>
                    <a:pt x="86" y="32"/>
                    <a:pt x="89" y="32"/>
                  </a:cubicBezTo>
                  <a:cubicBezTo>
                    <a:pt x="90" y="33"/>
                    <a:pt x="91" y="33"/>
                    <a:pt x="92" y="33"/>
                  </a:cubicBezTo>
                  <a:cubicBezTo>
                    <a:pt x="94" y="33"/>
                    <a:pt x="96" y="34"/>
                    <a:pt x="97" y="34"/>
                  </a:cubicBezTo>
                  <a:cubicBezTo>
                    <a:pt x="100" y="35"/>
                    <a:pt x="103" y="36"/>
                    <a:pt x="106" y="36"/>
                  </a:cubicBezTo>
                  <a:cubicBezTo>
                    <a:pt x="108" y="37"/>
                    <a:pt x="111" y="38"/>
                    <a:pt x="114" y="38"/>
                  </a:cubicBezTo>
                  <a:cubicBezTo>
                    <a:pt x="114" y="38"/>
                    <a:pt x="114" y="38"/>
                    <a:pt x="114" y="39"/>
                  </a:cubicBezTo>
                  <a:cubicBezTo>
                    <a:pt x="117" y="39"/>
                    <a:pt x="120" y="40"/>
                    <a:pt x="123" y="41"/>
                  </a:cubicBezTo>
                  <a:cubicBezTo>
                    <a:pt x="126" y="41"/>
                    <a:pt x="128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3"/>
                    <a:pt x="134" y="44"/>
                    <a:pt x="135" y="44"/>
                  </a:cubicBezTo>
                  <a:cubicBezTo>
                    <a:pt x="137" y="44"/>
                    <a:pt x="138" y="45"/>
                    <a:pt x="140" y="45"/>
                  </a:cubicBezTo>
                  <a:cubicBezTo>
                    <a:pt x="143" y="46"/>
                    <a:pt x="145" y="47"/>
                    <a:pt x="148" y="48"/>
                  </a:cubicBezTo>
                  <a:cubicBezTo>
                    <a:pt x="151" y="49"/>
                    <a:pt x="153" y="49"/>
                    <a:pt x="156" y="50"/>
                  </a:cubicBezTo>
                  <a:cubicBezTo>
                    <a:pt x="156" y="50"/>
                    <a:pt x="157" y="50"/>
                    <a:pt x="157" y="50"/>
                  </a:cubicBezTo>
                  <a:cubicBezTo>
                    <a:pt x="160" y="51"/>
                    <a:pt x="162" y="52"/>
                    <a:pt x="165" y="53"/>
                  </a:cubicBezTo>
                  <a:cubicBezTo>
                    <a:pt x="167" y="53"/>
                    <a:pt x="168" y="54"/>
                    <a:pt x="170" y="54"/>
                  </a:cubicBezTo>
                  <a:cubicBezTo>
                    <a:pt x="171" y="49"/>
                    <a:pt x="172" y="44"/>
                    <a:pt x="173" y="39"/>
                  </a:cubicBezTo>
                  <a:cubicBezTo>
                    <a:pt x="172" y="39"/>
                    <a:pt x="170" y="38"/>
                    <a:pt x="169" y="38"/>
                  </a:cubicBezTo>
                  <a:cubicBezTo>
                    <a:pt x="166" y="37"/>
                    <a:pt x="163" y="36"/>
                    <a:pt x="16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473325" y="2813050"/>
              <a:ext cx="403225" cy="200025"/>
            </a:xfrm>
            <a:custGeom>
              <a:avLst/>
              <a:gdLst>
                <a:gd name="T0" fmla="*/ 2 w 159"/>
                <a:gd name="T1" fmla="*/ 66 h 79"/>
                <a:gd name="T2" fmla="*/ 8 w 159"/>
                <a:gd name="T3" fmla="*/ 78 h 79"/>
                <a:gd name="T4" fmla="*/ 8 w 159"/>
                <a:gd name="T5" fmla="*/ 79 h 79"/>
                <a:gd name="T6" fmla="*/ 12 w 159"/>
                <a:gd name="T7" fmla="*/ 77 h 79"/>
                <a:gd name="T8" fmla="*/ 17 w 159"/>
                <a:gd name="T9" fmla="*/ 75 h 79"/>
                <a:gd name="T10" fmla="*/ 22 w 159"/>
                <a:gd name="T11" fmla="*/ 74 h 79"/>
                <a:gd name="T12" fmla="*/ 27 w 159"/>
                <a:gd name="T13" fmla="*/ 71 h 79"/>
                <a:gd name="T14" fmla="*/ 37 w 159"/>
                <a:gd name="T15" fmla="*/ 67 h 79"/>
                <a:gd name="T16" fmla="*/ 47 w 159"/>
                <a:gd name="T17" fmla="*/ 64 h 79"/>
                <a:gd name="T18" fmla="*/ 47 w 159"/>
                <a:gd name="T19" fmla="*/ 63 h 79"/>
                <a:gd name="T20" fmla="*/ 57 w 159"/>
                <a:gd name="T21" fmla="*/ 59 h 79"/>
                <a:gd name="T22" fmla="*/ 67 w 159"/>
                <a:gd name="T23" fmla="*/ 55 h 79"/>
                <a:gd name="T24" fmla="*/ 72 w 159"/>
                <a:gd name="T25" fmla="*/ 53 h 79"/>
                <a:gd name="T26" fmla="*/ 78 w 159"/>
                <a:gd name="T27" fmla="*/ 50 h 79"/>
                <a:gd name="T28" fmla="*/ 88 w 159"/>
                <a:gd name="T29" fmla="*/ 46 h 79"/>
                <a:gd name="T30" fmla="*/ 97 w 159"/>
                <a:gd name="T31" fmla="*/ 41 h 79"/>
                <a:gd name="T32" fmla="*/ 98 w 159"/>
                <a:gd name="T33" fmla="*/ 41 h 79"/>
                <a:gd name="T34" fmla="*/ 108 w 159"/>
                <a:gd name="T35" fmla="*/ 36 h 79"/>
                <a:gd name="T36" fmla="*/ 118 w 159"/>
                <a:gd name="T37" fmla="*/ 31 h 79"/>
                <a:gd name="T38" fmla="*/ 123 w 159"/>
                <a:gd name="T39" fmla="*/ 29 h 79"/>
                <a:gd name="T40" fmla="*/ 129 w 159"/>
                <a:gd name="T41" fmla="*/ 26 h 79"/>
                <a:gd name="T42" fmla="*/ 139 w 159"/>
                <a:gd name="T43" fmla="*/ 20 h 79"/>
                <a:gd name="T44" fmla="*/ 147 w 159"/>
                <a:gd name="T45" fmla="*/ 16 h 79"/>
                <a:gd name="T46" fmla="*/ 149 w 159"/>
                <a:gd name="T47" fmla="*/ 15 h 79"/>
                <a:gd name="T48" fmla="*/ 149 w 159"/>
                <a:gd name="T49" fmla="*/ 14 h 79"/>
                <a:gd name="T50" fmla="*/ 159 w 159"/>
                <a:gd name="T51" fmla="*/ 9 h 79"/>
                <a:gd name="T52" fmla="*/ 152 w 159"/>
                <a:gd name="T53" fmla="*/ 5 h 79"/>
                <a:gd name="T54" fmla="*/ 151 w 159"/>
                <a:gd name="T55" fmla="*/ 5 h 79"/>
                <a:gd name="T56" fmla="*/ 144 w 159"/>
                <a:gd name="T57" fmla="*/ 1 h 79"/>
                <a:gd name="T58" fmla="*/ 142 w 159"/>
                <a:gd name="T59" fmla="*/ 0 h 79"/>
                <a:gd name="T60" fmla="*/ 139 w 159"/>
                <a:gd name="T61" fmla="*/ 1 h 79"/>
                <a:gd name="T62" fmla="*/ 134 w 159"/>
                <a:gd name="T63" fmla="*/ 4 h 79"/>
                <a:gd name="T64" fmla="*/ 128 w 159"/>
                <a:gd name="T65" fmla="*/ 7 h 79"/>
                <a:gd name="T66" fmla="*/ 123 w 159"/>
                <a:gd name="T67" fmla="*/ 10 h 79"/>
                <a:gd name="T68" fmla="*/ 113 w 159"/>
                <a:gd name="T69" fmla="*/ 15 h 79"/>
                <a:gd name="T70" fmla="*/ 103 w 159"/>
                <a:gd name="T71" fmla="*/ 20 h 79"/>
                <a:gd name="T72" fmla="*/ 102 w 159"/>
                <a:gd name="T73" fmla="*/ 20 h 79"/>
                <a:gd name="T74" fmla="*/ 93 w 159"/>
                <a:gd name="T75" fmla="*/ 25 h 79"/>
                <a:gd name="T76" fmla="*/ 82 w 159"/>
                <a:gd name="T77" fmla="*/ 30 h 79"/>
                <a:gd name="T78" fmla="*/ 77 w 159"/>
                <a:gd name="T79" fmla="*/ 32 h 79"/>
                <a:gd name="T80" fmla="*/ 72 w 159"/>
                <a:gd name="T81" fmla="*/ 34 h 79"/>
                <a:gd name="T82" fmla="*/ 62 w 159"/>
                <a:gd name="T83" fmla="*/ 39 h 79"/>
                <a:gd name="T84" fmla="*/ 52 w 159"/>
                <a:gd name="T85" fmla="*/ 43 h 79"/>
                <a:gd name="T86" fmla="*/ 51 w 159"/>
                <a:gd name="T87" fmla="*/ 43 h 79"/>
                <a:gd name="T88" fmla="*/ 42 w 159"/>
                <a:gd name="T89" fmla="*/ 47 h 79"/>
                <a:gd name="T90" fmla="*/ 32 w 159"/>
                <a:gd name="T91" fmla="*/ 51 h 79"/>
                <a:gd name="T92" fmla="*/ 26 w 159"/>
                <a:gd name="T93" fmla="*/ 54 h 79"/>
                <a:gd name="T94" fmla="*/ 22 w 159"/>
                <a:gd name="T95" fmla="*/ 55 h 79"/>
                <a:gd name="T96" fmla="*/ 12 w 159"/>
                <a:gd name="T97" fmla="*/ 59 h 79"/>
                <a:gd name="T98" fmla="*/ 6 w 159"/>
                <a:gd name="T99" fmla="*/ 62 h 79"/>
                <a:gd name="T100" fmla="*/ 2 w 159"/>
                <a:gd name="T101" fmla="*/ 63 h 79"/>
                <a:gd name="T102" fmla="*/ 2 w 159"/>
                <a:gd name="T103" fmla="*/ 63 h 79"/>
                <a:gd name="T104" fmla="*/ 0 w 159"/>
                <a:gd name="T105" fmla="*/ 64 h 79"/>
                <a:gd name="T106" fmla="*/ 1 w 159"/>
                <a:gd name="T107" fmla="*/ 65 h 79"/>
                <a:gd name="T108" fmla="*/ 2 w 159"/>
                <a:gd name="T10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79">
                  <a:moveTo>
                    <a:pt x="2" y="66"/>
                  </a:moveTo>
                  <a:cubicBezTo>
                    <a:pt x="4" y="70"/>
                    <a:pt x="6" y="74"/>
                    <a:pt x="8" y="78"/>
                  </a:cubicBezTo>
                  <a:cubicBezTo>
                    <a:pt x="8" y="78"/>
                    <a:pt x="8" y="78"/>
                    <a:pt x="8" y="79"/>
                  </a:cubicBezTo>
                  <a:cubicBezTo>
                    <a:pt x="10" y="78"/>
                    <a:pt x="11" y="78"/>
                    <a:pt x="12" y="77"/>
                  </a:cubicBezTo>
                  <a:cubicBezTo>
                    <a:pt x="14" y="77"/>
                    <a:pt x="16" y="76"/>
                    <a:pt x="17" y="75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4" y="73"/>
                    <a:pt x="26" y="72"/>
                    <a:pt x="27" y="71"/>
                  </a:cubicBezTo>
                  <a:cubicBezTo>
                    <a:pt x="31" y="70"/>
                    <a:pt x="34" y="69"/>
                    <a:pt x="37" y="67"/>
                  </a:cubicBezTo>
                  <a:cubicBezTo>
                    <a:pt x="41" y="66"/>
                    <a:pt x="44" y="65"/>
                    <a:pt x="47" y="64"/>
                  </a:cubicBezTo>
                  <a:cubicBezTo>
                    <a:pt x="47" y="64"/>
                    <a:pt x="47" y="63"/>
                    <a:pt x="47" y="63"/>
                  </a:cubicBezTo>
                  <a:cubicBezTo>
                    <a:pt x="51" y="62"/>
                    <a:pt x="54" y="61"/>
                    <a:pt x="57" y="59"/>
                  </a:cubicBezTo>
                  <a:cubicBezTo>
                    <a:pt x="61" y="58"/>
                    <a:pt x="64" y="56"/>
                    <a:pt x="67" y="55"/>
                  </a:cubicBezTo>
                  <a:cubicBezTo>
                    <a:pt x="69" y="54"/>
                    <a:pt x="70" y="53"/>
                    <a:pt x="72" y="53"/>
                  </a:cubicBezTo>
                  <a:cubicBezTo>
                    <a:pt x="74" y="52"/>
                    <a:pt x="76" y="51"/>
                    <a:pt x="78" y="50"/>
                  </a:cubicBezTo>
                  <a:cubicBezTo>
                    <a:pt x="81" y="49"/>
                    <a:pt x="84" y="47"/>
                    <a:pt x="88" y="46"/>
                  </a:cubicBezTo>
                  <a:cubicBezTo>
                    <a:pt x="91" y="44"/>
                    <a:pt x="94" y="43"/>
                    <a:pt x="97" y="41"/>
                  </a:cubicBezTo>
                  <a:cubicBezTo>
                    <a:pt x="97" y="41"/>
                    <a:pt x="98" y="41"/>
                    <a:pt x="98" y="41"/>
                  </a:cubicBezTo>
                  <a:cubicBezTo>
                    <a:pt x="101" y="39"/>
                    <a:pt x="105" y="38"/>
                    <a:pt x="108" y="36"/>
                  </a:cubicBezTo>
                  <a:cubicBezTo>
                    <a:pt x="111" y="34"/>
                    <a:pt x="115" y="33"/>
                    <a:pt x="118" y="31"/>
                  </a:cubicBezTo>
                  <a:cubicBezTo>
                    <a:pt x="120" y="30"/>
                    <a:pt x="121" y="29"/>
                    <a:pt x="123" y="29"/>
                  </a:cubicBezTo>
                  <a:cubicBezTo>
                    <a:pt x="125" y="28"/>
                    <a:pt x="127" y="27"/>
                    <a:pt x="129" y="26"/>
                  </a:cubicBezTo>
                  <a:cubicBezTo>
                    <a:pt x="132" y="24"/>
                    <a:pt x="135" y="22"/>
                    <a:pt x="139" y="20"/>
                  </a:cubicBezTo>
                  <a:cubicBezTo>
                    <a:pt x="142" y="19"/>
                    <a:pt x="144" y="17"/>
                    <a:pt x="147" y="16"/>
                  </a:cubicBezTo>
                  <a:cubicBezTo>
                    <a:pt x="148" y="15"/>
                    <a:pt x="148" y="15"/>
                    <a:pt x="149" y="15"/>
                  </a:cubicBezTo>
                  <a:cubicBezTo>
                    <a:pt x="149" y="15"/>
                    <a:pt x="149" y="14"/>
                    <a:pt x="149" y="14"/>
                  </a:cubicBezTo>
                  <a:cubicBezTo>
                    <a:pt x="152" y="13"/>
                    <a:pt x="156" y="11"/>
                    <a:pt x="159" y="9"/>
                  </a:cubicBezTo>
                  <a:cubicBezTo>
                    <a:pt x="156" y="8"/>
                    <a:pt x="154" y="6"/>
                    <a:pt x="152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9" y="4"/>
                    <a:pt x="146" y="2"/>
                    <a:pt x="144" y="1"/>
                  </a:cubicBezTo>
                  <a:cubicBezTo>
                    <a:pt x="143" y="0"/>
                    <a:pt x="142" y="0"/>
                    <a:pt x="142" y="0"/>
                  </a:cubicBezTo>
                  <a:cubicBezTo>
                    <a:pt x="141" y="0"/>
                    <a:pt x="140" y="1"/>
                    <a:pt x="139" y="1"/>
                  </a:cubicBezTo>
                  <a:cubicBezTo>
                    <a:pt x="137" y="2"/>
                    <a:pt x="135" y="3"/>
                    <a:pt x="134" y="4"/>
                  </a:cubicBezTo>
                  <a:cubicBezTo>
                    <a:pt x="132" y="5"/>
                    <a:pt x="130" y="6"/>
                    <a:pt x="128" y="7"/>
                  </a:cubicBezTo>
                  <a:cubicBezTo>
                    <a:pt x="126" y="8"/>
                    <a:pt x="125" y="9"/>
                    <a:pt x="123" y="10"/>
                  </a:cubicBezTo>
                  <a:cubicBezTo>
                    <a:pt x="120" y="11"/>
                    <a:pt x="116" y="13"/>
                    <a:pt x="113" y="15"/>
                  </a:cubicBezTo>
                  <a:cubicBezTo>
                    <a:pt x="110" y="17"/>
                    <a:pt x="106" y="18"/>
                    <a:pt x="103" y="20"/>
                  </a:cubicBezTo>
                  <a:cubicBezTo>
                    <a:pt x="103" y="20"/>
                    <a:pt x="102" y="20"/>
                    <a:pt x="102" y="20"/>
                  </a:cubicBezTo>
                  <a:cubicBezTo>
                    <a:pt x="99" y="22"/>
                    <a:pt x="96" y="24"/>
                    <a:pt x="93" y="25"/>
                  </a:cubicBezTo>
                  <a:cubicBezTo>
                    <a:pt x="89" y="27"/>
                    <a:pt x="86" y="28"/>
                    <a:pt x="82" y="30"/>
                  </a:cubicBezTo>
                  <a:cubicBezTo>
                    <a:pt x="81" y="31"/>
                    <a:pt x="79" y="32"/>
                    <a:pt x="77" y="32"/>
                  </a:cubicBezTo>
                  <a:cubicBezTo>
                    <a:pt x="75" y="33"/>
                    <a:pt x="74" y="34"/>
                    <a:pt x="72" y="34"/>
                  </a:cubicBezTo>
                  <a:cubicBezTo>
                    <a:pt x="69" y="36"/>
                    <a:pt x="66" y="37"/>
                    <a:pt x="62" y="39"/>
                  </a:cubicBezTo>
                  <a:cubicBezTo>
                    <a:pt x="59" y="40"/>
                    <a:pt x="55" y="42"/>
                    <a:pt x="52" y="43"/>
                  </a:cubicBezTo>
                  <a:cubicBezTo>
                    <a:pt x="52" y="43"/>
                    <a:pt x="52" y="43"/>
                    <a:pt x="51" y="43"/>
                  </a:cubicBezTo>
                  <a:cubicBezTo>
                    <a:pt x="48" y="45"/>
                    <a:pt x="45" y="46"/>
                    <a:pt x="42" y="47"/>
                  </a:cubicBezTo>
                  <a:cubicBezTo>
                    <a:pt x="39" y="49"/>
                    <a:pt x="35" y="50"/>
                    <a:pt x="32" y="51"/>
                  </a:cubicBezTo>
                  <a:cubicBezTo>
                    <a:pt x="30" y="52"/>
                    <a:pt x="28" y="53"/>
                    <a:pt x="26" y="54"/>
                  </a:cubicBezTo>
                  <a:cubicBezTo>
                    <a:pt x="25" y="54"/>
                    <a:pt x="24" y="55"/>
                    <a:pt x="22" y="55"/>
                  </a:cubicBezTo>
                  <a:cubicBezTo>
                    <a:pt x="19" y="57"/>
                    <a:pt x="16" y="58"/>
                    <a:pt x="12" y="59"/>
                  </a:cubicBezTo>
                  <a:cubicBezTo>
                    <a:pt x="10" y="60"/>
                    <a:pt x="8" y="61"/>
                    <a:pt x="6" y="62"/>
                  </a:cubicBezTo>
                  <a:cubicBezTo>
                    <a:pt x="5" y="62"/>
                    <a:pt x="4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1" y="66"/>
                    <a:pt x="1" y="66"/>
                    <a:pt x="2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989263" y="2419350"/>
              <a:ext cx="255588" cy="315913"/>
            </a:xfrm>
            <a:custGeom>
              <a:avLst/>
              <a:gdLst>
                <a:gd name="T0" fmla="*/ 65 w 101"/>
                <a:gd name="T1" fmla="*/ 51 h 124"/>
                <a:gd name="T2" fmla="*/ 64 w 101"/>
                <a:gd name="T3" fmla="*/ 52 h 124"/>
                <a:gd name="T4" fmla="*/ 53 w 101"/>
                <a:gd name="T5" fmla="*/ 69 h 124"/>
                <a:gd name="T6" fmla="*/ 51 w 101"/>
                <a:gd name="T7" fmla="*/ 71 h 124"/>
                <a:gd name="T8" fmla="*/ 39 w 101"/>
                <a:gd name="T9" fmla="*/ 84 h 124"/>
                <a:gd name="T10" fmla="*/ 32 w 101"/>
                <a:gd name="T11" fmla="*/ 90 h 124"/>
                <a:gd name="T12" fmla="*/ 27 w 101"/>
                <a:gd name="T13" fmla="*/ 95 h 124"/>
                <a:gd name="T14" fmla="*/ 16 w 101"/>
                <a:gd name="T15" fmla="*/ 105 h 124"/>
                <a:gd name="T16" fmla="*/ 5 w 101"/>
                <a:gd name="T17" fmla="*/ 113 h 124"/>
                <a:gd name="T18" fmla="*/ 4 w 101"/>
                <a:gd name="T19" fmla="*/ 113 h 124"/>
                <a:gd name="T20" fmla="*/ 0 w 101"/>
                <a:gd name="T21" fmla="*/ 117 h 124"/>
                <a:gd name="T22" fmla="*/ 3 w 101"/>
                <a:gd name="T23" fmla="*/ 118 h 124"/>
                <a:gd name="T24" fmla="*/ 4 w 101"/>
                <a:gd name="T25" fmla="*/ 118 h 124"/>
                <a:gd name="T26" fmla="*/ 12 w 101"/>
                <a:gd name="T27" fmla="*/ 121 h 124"/>
                <a:gd name="T28" fmla="*/ 17 w 101"/>
                <a:gd name="T29" fmla="*/ 123 h 124"/>
                <a:gd name="T30" fmla="*/ 18 w 101"/>
                <a:gd name="T31" fmla="*/ 124 h 124"/>
                <a:gd name="T32" fmla="*/ 21 w 101"/>
                <a:gd name="T33" fmla="*/ 122 h 124"/>
                <a:gd name="T34" fmla="*/ 26 w 101"/>
                <a:gd name="T35" fmla="*/ 118 h 124"/>
                <a:gd name="T36" fmla="*/ 32 w 101"/>
                <a:gd name="T37" fmla="*/ 113 h 124"/>
                <a:gd name="T38" fmla="*/ 43 w 101"/>
                <a:gd name="T39" fmla="*/ 103 h 124"/>
                <a:gd name="T40" fmla="*/ 55 w 101"/>
                <a:gd name="T41" fmla="*/ 91 h 124"/>
                <a:gd name="T42" fmla="*/ 55 w 101"/>
                <a:gd name="T43" fmla="*/ 91 h 124"/>
                <a:gd name="T44" fmla="*/ 66 w 101"/>
                <a:gd name="T45" fmla="*/ 79 h 124"/>
                <a:gd name="T46" fmla="*/ 68 w 101"/>
                <a:gd name="T47" fmla="*/ 76 h 124"/>
                <a:gd name="T48" fmla="*/ 82 w 101"/>
                <a:gd name="T49" fmla="*/ 53 h 124"/>
                <a:gd name="T50" fmla="*/ 86 w 101"/>
                <a:gd name="T51" fmla="*/ 45 h 124"/>
                <a:gd name="T52" fmla="*/ 91 w 101"/>
                <a:gd name="T53" fmla="*/ 35 h 124"/>
                <a:gd name="T54" fmla="*/ 99 w 101"/>
                <a:gd name="T55" fmla="*/ 8 h 124"/>
                <a:gd name="T56" fmla="*/ 101 w 101"/>
                <a:gd name="T57" fmla="*/ 0 h 124"/>
                <a:gd name="T58" fmla="*/ 99 w 101"/>
                <a:gd name="T59" fmla="*/ 0 h 124"/>
                <a:gd name="T60" fmla="*/ 99 w 101"/>
                <a:gd name="T61" fmla="*/ 0 h 124"/>
                <a:gd name="T62" fmla="*/ 95 w 101"/>
                <a:gd name="T63" fmla="*/ 0 h 124"/>
                <a:gd name="T64" fmla="*/ 86 w 101"/>
                <a:gd name="T65" fmla="*/ 0 h 124"/>
                <a:gd name="T66" fmla="*/ 84 w 101"/>
                <a:gd name="T67" fmla="*/ 0 h 124"/>
                <a:gd name="T68" fmla="*/ 84 w 101"/>
                <a:gd name="T69" fmla="*/ 4 h 124"/>
                <a:gd name="T70" fmla="*/ 72 w 101"/>
                <a:gd name="T71" fmla="*/ 38 h 124"/>
                <a:gd name="T72" fmla="*/ 65 w 101"/>
                <a:gd name="T73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24">
                  <a:moveTo>
                    <a:pt x="65" y="51"/>
                  </a:moveTo>
                  <a:cubicBezTo>
                    <a:pt x="64" y="51"/>
                    <a:pt x="64" y="52"/>
                    <a:pt x="64" y="52"/>
                  </a:cubicBezTo>
                  <a:cubicBezTo>
                    <a:pt x="61" y="58"/>
                    <a:pt x="57" y="63"/>
                    <a:pt x="53" y="69"/>
                  </a:cubicBezTo>
                  <a:cubicBezTo>
                    <a:pt x="52" y="69"/>
                    <a:pt x="52" y="70"/>
                    <a:pt x="51" y="71"/>
                  </a:cubicBezTo>
                  <a:cubicBezTo>
                    <a:pt x="47" y="75"/>
                    <a:pt x="43" y="80"/>
                    <a:pt x="39" y="84"/>
                  </a:cubicBezTo>
                  <a:cubicBezTo>
                    <a:pt x="37" y="86"/>
                    <a:pt x="35" y="88"/>
                    <a:pt x="32" y="90"/>
                  </a:cubicBezTo>
                  <a:cubicBezTo>
                    <a:pt x="31" y="92"/>
                    <a:pt x="29" y="94"/>
                    <a:pt x="27" y="95"/>
                  </a:cubicBezTo>
                  <a:cubicBezTo>
                    <a:pt x="23" y="98"/>
                    <a:pt x="20" y="102"/>
                    <a:pt x="16" y="105"/>
                  </a:cubicBezTo>
                  <a:cubicBezTo>
                    <a:pt x="12" y="107"/>
                    <a:pt x="9" y="110"/>
                    <a:pt x="5" y="113"/>
                  </a:cubicBezTo>
                  <a:cubicBezTo>
                    <a:pt x="5" y="113"/>
                    <a:pt x="5" y="113"/>
                    <a:pt x="4" y="113"/>
                  </a:cubicBezTo>
                  <a:cubicBezTo>
                    <a:pt x="3" y="114"/>
                    <a:pt x="1" y="116"/>
                    <a:pt x="0" y="117"/>
                  </a:cubicBezTo>
                  <a:cubicBezTo>
                    <a:pt x="1" y="117"/>
                    <a:pt x="2" y="118"/>
                    <a:pt x="3" y="118"/>
                  </a:cubicBezTo>
                  <a:cubicBezTo>
                    <a:pt x="3" y="118"/>
                    <a:pt x="4" y="118"/>
                    <a:pt x="4" y="118"/>
                  </a:cubicBezTo>
                  <a:cubicBezTo>
                    <a:pt x="6" y="119"/>
                    <a:pt x="9" y="120"/>
                    <a:pt x="12" y="121"/>
                  </a:cubicBezTo>
                  <a:cubicBezTo>
                    <a:pt x="14" y="122"/>
                    <a:pt x="15" y="122"/>
                    <a:pt x="17" y="123"/>
                  </a:cubicBezTo>
                  <a:cubicBezTo>
                    <a:pt x="17" y="123"/>
                    <a:pt x="18" y="123"/>
                    <a:pt x="18" y="124"/>
                  </a:cubicBezTo>
                  <a:cubicBezTo>
                    <a:pt x="19" y="123"/>
                    <a:pt x="20" y="122"/>
                    <a:pt x="21" y="122"/>
                  </a:cubicBezTo>
                  <a:cubicBezTo>
                    <a:pt x="23" y="120"/>
                    <a:pt x="24" y="119"/>
                    <a:pt x="26" y="118"/>
                  </a:cubicBezTo>
                  <a:cubicBezTo>
                    <a:pt x="28" y="116"/>
                    <a:pt x="30" y="114"/>
                    <a:pt x="32" y="113"/>
                  </a:cubicBezTo>
                  <a:cubicBezTo>
                    <a:pt x="36" y="109"/>
                    <a:pt x="40" y="106"/>
                    <a:pt x="43" y="103"/>
                  </a:cubicBezTo>
                  <a:cubicBezTo>
                    <a:pt x="47" y="99"/>
                    <a:pt x="51" y="95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7"/>
                    <a:pt x="62" y="83"/>
                    <a:pt x="66" y="79"/>
                  </a:cubicBezTo>
                  <a:cubicBezTo>
                    <a:pt x="66" y="78"/>
                    <a:pt x="67" y="77"/>
                    <a:pt x="68" y="76"/>
                  </a:cubicBezTo>
                  <a:cubicBezTo>
                    <a:pt x="73" y="69"/>
                    <a:pt x="78" y="61"/>
                    <a:pt x="82" y="53"/>
                  </a:cubicBezTo>
                  <a:cubicBezTo>
                    <a:pt x="84" y="51"/>
                    <a:pt x="85" y="48"/>
                    <a:pt x="86" y="45"/>
                  </a:cubicBezTo>
                  <a:cubicBezTo>
                    <a:pt x="88" y="42"/>
                    <a:pt x="89" y="39"/>
                    <a:pt x="91" y="35"/>
                  </a:cubicBezTo>
                  <a:cubicBezTo>
                    <a:pt x="94" y="27"/>
                    <a:pt x="97" y="17"/>
                    <a:pt x="99" y="8"/>
                  </a:cubicBezTo>
                  <a:cubicBezTo>
                    <a:pt x="100" y="5"/>
                    <a:pt x="101" y="3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2"/>
                    <a:pt x="84" y="3"/>
                    <a:pt x="84" y="4"/>
                  </a:cubicBezTo>
                  <a:cubicBezTo>
                    <a:pt x="81" y="16"/>
                    <a:pt x="77" y="27"/>
                    <a:pt x="72" y="38"/>
                  </a:cubicBezTo>
                  <a:cubicBezTo>
                    <a:pt x="69" y="43"/>
                    <a:pt x="67" y="47"/>
                    <a:pt x="65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819400" y="1943100"/>
              <a:ext cx="374650" cy="260350"/>
            </a:xfrm>
            <a:custGeom>
              <a:avLst/>
              <a:gdLst>
                <a:gd name="T0" fmla="*/ 3 w 148"/>
                <a:gd name="T1" fmla="*/ 18 h 103"/>
                <a:gd name="T2" fmla="*/ 11 w 148"/>
                <a:gd name="T3" fmla="*/ 21 h 103"/>
                <a:gd name="T4" fmla="*/ 20 w 148"/>
                <a:gd name="T5" fmla="*/ 25 h 103"/>
                <a:gd name="T6" fmla="*/ 23 w 148"/>
                <a:gd name="T7" fmla="*/ 26 h 103"/>
                <a:gd name="T8" fmla="*/ 28 w 148"/>
                <a:gd name="T9" fmla="*/ 28 h 103"/>
                <a:gd name="T10" fmla="*/ 34 w 148"/>
                <a:gd name="T11" fmla="*/ 31 h 103"/>
                <a:gd name="T12" fmla="*/ 36 w 148"/>
                <a:gd name="T13" fmla="*/ 32 h 103"/>
                <a:gd name="T14" fmla="*/ 43 w 148"/>
                <a:gd name="T15" fmla="*/ 36 h 103"/>
                <a:gd name="T16" fmla="*/ 44 w 148"/>
                <a:gd name="T17" fmla="*/ 36 h 103"/>
                <a:gd name="T18" fmla="*/ 52 w 148"/>
                <a:gd name="T19" fmla="*/ 41 h 103"/>
                <a:gd name="T20" fmla="*/ 60 w 148"/>
                <a:gd name="T21" fmla="*/ 45 h 103"/>
                <a:gd name="T22" fmla="*/ 63 w 148"/>
                <a:gd name="T23" fmla="*/ 47 h 103"/>
                <a:gd name="T24" fmla="*/ 68 w 148"/>
                <a:gd name="T25" fmla="*/ 50 h 103"/>
                <a:gd name="T26" fmla="*/ 76 w 148"/>
                <a:gd name="T27" fmla="*/ 55 h 103"/>
                <a:gd name="T28" fmla="*/ 83 w 148"/>
                <a:gd name="T29" fmla="*/ 60 h 103"/>
                <a:gd name="T30" fmla="*/ 83 w 148"/>
                <a:gd name="T31" fmla="*/ 60 h 103"/>
                <a:gd name="T32" fmla="*/ 91 w 148"/>
                <a:gd name="T33" fmla="*/ 66 h 103"/>
                <a:gd name="T34" fmla="*/ 96 w 148"/>
                <a:gd name="T35" fmla="*/ 70 h 103"/>
                <a:gd name="T36" fmla="*/ 99 w 148"/>
                <a:gd name="T37" fmla="*/ 72 h 103"/>
                <a:gd name="T38" fmla="*/ 102 w 148"/>
                <a:gd name="T39" fmla="*/ 75 h 103"/>
                <a:gd name="T40" fmla="*/ 106 w 148"/>
                <a:gd name="T41" fmla="*/ 78 h 103"/>
                <a:gd name="T42" fmla="*/ 114 w 148"/>
                <a:gd name="T43" fmla="*/ 85 h 103"/>
                <a:gd name="T44" fmla="*/ 121 w 148"/>
                <a:gd name="T45" fmla="*/ 92 h 103"/>
                <a:gd name="T46" fmla="*/ 121 w 148"/>
                <a:gd name="T47" fmla="*/ 93 h 103"/>
                <a:gd name="T48" fmla="*/ 128 w 148"/>
                <a:gd name="T49" fmla="*/ 101 h 103"/>
                <a:gd name="T50" fmla="*/ 129 w 148"/>
                <a:gd name="T51" fmla="*/ 103 h 103"/>
                <a:gd name="T52" fmla="*/ 137 w 148"/>
                <a:gd name="T53" fmla="*/ 102 h 103"/>
                <a:gd name="T54" fmla="*/ 141 w 148"/>
                <a:gd name="T55" fmla="*/ 102 h 103"/>
                <a:gd name="T56" fmla="*/ 146 w 148"/>
                <a:gd name="T57" fmla="*/ 101 h 103"/>
                <a:gd name="T58" fmla="*/ 148 w 148"/>
                <a:gd name="T59" fmla="*/ 101 h 103"/>
                <a:gd name="T60" fmla="*/ 147 w 148"/>
                <a:gd name="T61" fmla="*/ 99 h 103"/>
                <a:gd name="T62" fmla="*/ 143 w 148"/>
                <a:gd name="T63" fmla="*/ 94 h 103"/>
                <a:gd name="T64" fmla="*/ 140 w 148"/>
                <a:gd name="T65" fmla="*/ 90 h 103"/>
                <a:gd name="T66" fmla="*/ 133 w 148"/>
                <a:gd name="T67" fmla="*/ 81 h 103"/>
                <a:gd name="T68" fmla="*/ 125 w 148"/>
                <a:gd name="T69" fmla="*/ 74 h 103"/>
                <a:gd name="T70" fmla="*/ 125 w 148"/>
                <a:gd name="T71" fmla="*/ 74 h 103"/>
                <a:gd name="T72" fmla="*/ 118 w 148"/>
                <a:gd name="T73" fmla="*/ 67 h 103"/>
                <a:gd name="T74" fmla="*/ 111 w 148"/>
                <a:gd name="T75" fmla="*/ 61 h 103"/>
                <a:gd name="T76" fmla="*/ 106 w 148"/>
                <a:gd name="T77" fmla="*/ 57 h 103"/>
                <a:gd name="T78" fmla="*/ 106 w 148"/>
                <a:gd name="T79" fmla="*/ 57 h 103"/>
                <a:gd name="T80" fmla="*/ 103 w 148"/>
                <a:gd name="T81" fmla="*/ 55 h 103"/>
                <a:gd name="T82" fmla="*/ 95 w 148"/>
                <a:gd name="T83" fmla="*/ 49 h 103"/>
                <a:gd name="T84" fmla="*/ 87 w 148"/>
                <a:gd name="T85" fmla="*/ 44 h 103"/>
                <a:gd name="T86" fmla="*/ 87 w 148"/>
                <a:gd name="T87" fmla="*/ 43 h 103"/>
                <a:gd name="T88" fmla="*/ 80 w 148"/>
                <a:gd name="T89" fmla="*/ 38 h 103"/>
                <a:gd name="T90" fmla="*/ 72 w 148"/>
                <a:gd name="T91" fmla="*/ 34 h 103"/>
                <a:gd name="T92" fmla="*/ 67 w 148"/>
                <a:gd name="T93" fmla="*/ 31 h 103"/>
                <a:gd name="T94" fmla="*/ 64 w 148"/>
                <a:gd name="T95" fmla="*/ 29 h 103"/>
                <a:gd name="T96" fmla="*/ 56 w 148"/>
                <a:gd name="T97" fmla="*/ 25 h 103"/>
                <a:gd name="T98" fmla="*/ 48 w 148"/>
                <a:gd name="T99" fmla="*/ 21 h 103"/>
                <a:gd name="T100" fmla="*/ 47 w 148"/>
                <a:gd name="T101" fmla="*/ 20 h 103"/>
                <a:gd name="T102" fmla="*/ 40 w 148"/>
                <a:gd name="T103" fmla="*/ 17 h 103"/>
                <a:gd name="T104" fmla="*/ 40 w 148"/>
                <a:gd name="T105" fmla="*/ 17 h 103"/>
                <a:gd name="T106" fmla="*/ 31 w 148"/>
                <a:gd name="T107" fmla="*/ 13 h 103"/>
                <a:gd name="T108" fmla="*/ 27 w 148"/>
                <a:gd name="T109" fmla="*/ 11 h 103"/>
                <a:gd name="T110" fmla="*/ 23 w 148"/>
                <a:gd name="T111" fmla="*/ 9 h 103"/>
                <a:gd name="T112" fmla="*/ 15 w 148"/>
                <a:gd name="T113" fmla="*/ 6 h 103"/>
                <a:gd name="T114" fmla="*/ 7 w 148"/>
                <a:gd name="T115" fmla="*/ 2 h 103"/>
                <a:gd name="T116" fmla="*/ 6 w 148"/>
                <a:gd name="T117" fmla="*/ 2 h 103"/>
                <a:gd name="T118" fmla="*/ 2 w 148"/>
                <a:gd name="T119" fmla="*/ 0 h 103"/>
                <a:gd name="T120" fmla="*/ 0 w 148"/>
                <a:gd name="T121" fmla="*/ 16 h 103"/>
                <a:gd name="T122" fmla="*/ 3 w 148"/>
                <a:gd name="T123" fmla="*/ 17 h 103"/>
                <a:gd name="T124" fmla="*/ 3 w 148"/>
                <a:gd name="T12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103">
                  <a:moveTo>
                    <a:pt x="3" y="18"/>
                  </a:moveTo>
                  <a:cubicBezTo>
                    <a:pt x="6" y="19"/>
                    <a:pt x="9" y="20"/>
                    <a:pt x="11" y="21"/>
                  </a:cubicBezTo>
                  <a:cubicBezTo>
                    <a:pt x="14" y="22"/>
                    <a:pt x="17" y="23"/>
                    <a:pt x="20" y="25"/>
                  </a:cubicBezTo>
                  <a:cubicBezTo>
                    <a:pt x="21" y="25"/>
                    <a:pt x="22" y="26"/>
                    <a:pt x="23" y="26"/>
                  </a:cubicBezTo>
                  <a:cubicBezTo>
                    <a:pt x="25" y="27"/>
                    <a:pt x="26" y="28"/>
                    <a:pt x="28" y="28"/>
                  </a:cubicBezTo>
                  <a:cubicBezTo>
                    <a:pt x="30" y="29"/>
                    <a:pt x="32" y="30"/>
                    <a:pt x="34" y="31"/>
                  </a:cubicBezTo>
                  <a:cubicBezTo>
                    <a:pt x="34" y="32"/>
                    <a:pt x="35" y="32"/>
                    <a:pt x="36" y="32"/>
                  </a:cubicBezTo>
                  <a:cubicBezTo>
                    <a:pt x="38" y="34"/>
                    <a:pt x="41" y="35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8"/>
                    <a:pt x="49" y="39"/>
                    <a:pt x="52" y="41"/>
                  </a:cubicBezTo>
                  <a:cubicBezTo>
                    <a:pt x="55" y="42"/>
                    <a:pt x="57" y="44"/>
                    <a:pt x="60" y="45"/>
                  </a:cubicBezTo>
                  <a:cubicBezTo>
                    <a:pt x="61" y="46"/>
                    <a:pt x="62" y="47"/>
                    <a:pt x="63" y="47"/>
                  </a:cubicBezTo>
                  <a:cubicBezTo>
                    <a:pt x="65" y="48"/>
                    <a:pt x="66" y="49"/>
                    <a:pt x="68" y="50"/>
                  </a:cubicBezTo>
                  <a:cubicBezTo>
                    <a:pt x="70" y="52"/>
                    <a:pt x="73" y="53"/>
                    <a:pt x="76" y="55"/>
                  </a:cubicBezTo>
                  <a:cubicBezTo>
                    <a:pt x="78" y="57"/>
                    <a:pt x="81" y="58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2"/>
                    <a:pt x="89" y="64"/>
                    <a:pt x="91" y="66"/>
                  </a:cubicBezTo>
                  <a:cubicBezTo>
                    <a:pt x="93" y="67"/>
                    <a:pt x="95" y="68"/>
                    <a:pt x="96" y="70"/>
                  </a:cubicBezTo>
                  <a:cubicBezTo>
                    <a:pt x="97" y="70"/>
                    <a:pt x="98" y="71"/>
                    <a:pt x="99" y="72"/>
                  </a:cubicBezTo>
                  <a:cubicBezTo>
                    <a:pt x="100" y="73"/>
                    <a:pt x="101" y="74"/>
                    <a:pt x="102" y="75"/>
                  </a:cubicBezTo>
                  <a:cubicBezTo>
                    <a:pt x="104" y="76"/>
                    <a:pt x="105" y="77"/>
                    <a:pt x="106" y="78"/>
                  </a:cubicBezTo>
                  <a:cubicBezTo>
                    <a:pt x="109" y="80"/>
                    <a:pt x="111" y="83"/>
                    <a:pt x="114" y="85"/>
                  </a:cubicBezTo>
                  <a:cubicBezTo>
                    <a:pt x="116" y="87"/>
                    <a:pt x="119" y="90"/>
                    <a:pt x="121" y="92"/>
                  </a:cubicBezTo>
                  <a:cubicBezTo>
                    <a:pt x="121" y="92"/>
                    <a:pt x="121" y="92"/>
                    <a:pt x="121" y="93"/>
                  </a:cubicBezTo>
                  <a:cubicBezTo>
                    <a:pt x="123" y="95"/>
                    <a:pt x="126" y="98"/>
                    <a:pt x="128" y="101"/>
                  </a:cubicBezTo>
                  <a:cubicBezTo>
                    <a:pt x="129" y="102"/>
                    <a:pt x="129" y="102"/>
                    <a:pt x="129" y="103"/>
                  </a:cubicBezTo>
                  <a:cubicBezTo>
                    <a:pt x="132" y="102"/>
                    <a:pt x="134" y="102"/>
                    <a:pt x="137" y="102"/>
                  </a:cubicBezTo>
                  <a:cubicBezTo>
                    <a:pt x="138" y="102"/>
                    <a:pt x="140" y="102"/>
                    <a:pt x="141" y="102"/>
                  </a:cubicBezTo>
                  <a:cubicBezTo>
                    <a:pt x="143" y="101"/>
                    <a:pt x="145" y="101"/>
                    <a:pt x="146" y="101"/>
                  </a:cubicBezTo>
                  <a:cubicBezTo>
                    <a:pt x="147" y="101"/>
                    <a:pt x="147" y="101"/>
                    <a:pt x="148" y="101"/>
                  </a:cubicBezTo>
                  <a:cubicBezTo>
                    <a:pt x="148" y="100"/>
                    <a:pt x="147" y="99"/>
                    <a:pt x="147" y="99"/>
                  </a:cubicBezTo>
                  <a:cubicBezTo>
                    <a:pt x="145" y="97"/>
                    <a:pt x="144" y="95"/>
                    <a:pt x="143" y="94"/>
                  </a:cubicBezTo>
                  <a:cubicBezTo>
                    <a:pt x="142" y="92"/>
                    <a:pt x="141" y="91"/>
                    <a:pt x="140" y="90"/>
                  </a:cubicBezTo>
                  <a:cubicBezTo>
                    <a:pt x="138" y="87"/>
                    <a:pt x="135" y="84"/>
                    <a:pt x="133" y="81"/>
                  </a:cubicBezTo>
                  <a:cubicBezTo>
                    <a:pt x="130" y="79"/>
                    <a:pt x="128" y="76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3" y="71"/>
                    <a:pt x="120" y="69"/>
                    <a:pt x="118" y="67"/>
                  </a:cubicBezTo>
                  <a:cubicBezTo>
                    <a:pt x="116" y="65"/>
                    <a:pt x="113" y="63"/>
                    <a:pt x="111" y="61"/>
                  </a:cubicBezTo>
                  <a:cubicBezTo>
                    <a:pt x="109" y="59"/>
                    <a:pt x="108" y="58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5" y="56"/>
                    <a:pt x="104" y="55"/>
                    <a:pt x="103" y="55"/>
                  </a:cubicBezTo>
                  <a:cubicBezTo>
                    <a:pt x="100" y="53"/>
                    <a:pt x="98" y="51"/>
                    <a:pt x="95" y="49"/>
                  </a:cubicBezTo>
                  <a:cubicBezTo>
                    <a:pt x="93" y="47"/>
                    <a:pt x="90" y="45"/>
                    <a:pt x="87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5" y="42"/>
                    <a:pt x="82" y="40"/>
                    <a:pt x="80" y="38"/>
                  </a:cubicBezTo>
                  <a:cubicBezTo>
                    <a:pt x="77" y="37"/>
                    <a:pt x="74" y="35"/>
                    <a:pt x="72" y="34"/>
                  </a:cubicBezTo>
                  <a:cubicBezTo>
                    <a:pt x="70" y="33"/>
                    <a:pt x="69" y="32"/>
                    <a:pt x="67" y="31"/>
                  </a:cubicBezTo>
                  <a:cubicBezTo>
                    <a:pt x="66" y="30"/>
                    <a:pt x="65" y="30"/>
                    <a:pt x="64" y="29"/>
                  </a:cubicBezTo>
                  <a:cubicBezTo>
                    <a:pt x="61" y="28"/>
                    <a:pt x="58" y="26"/>
                    <a:pt x="56" y="25"/>
                  </a:cubicBezTo>
                  <a:cubicBezTo>
                    <a:pt x="53" y="23"/>
                    <a:pt x="50" y="22"/>
                    <a:pt x="48" y="21"/>
                  </a:cubicBezTo>
                  <a:cubicBezTo>
                    <a:pt x="48" y="21"/>
                    <a:pt x="47" y="20"/>
                    <a:pt x="47" y="20"/>
                  </a:cubicBezTo>
                  <a:cubicBezTo>
                    <a:pt x="45" y="19"/>
                    <a:pt x="43" y="18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7" y="15"/>
                    <a:pt x="34" y="14"/>
                    <a:pt x="31" y="13"/>
                  </a:cubicBezTo>
                  <a:cubicBezTo>
                    <a:pt x="30" y="12"/>
                    <a:pt x="28" y="11"/>
                    <a:pt x="27" y="11"/>
                  </a:cubicBezTo>
                  <a:cubicBezTo>
                    <a:pt x="26" y="10"/>
                    <a:pt x="24" y="10"/>
                    <a:pt x="23" y="9"/>
                  </a:cubicBezTo>
                  <a:cubicBezTo>
                    <a:pt x="21" y="8"/>
                    <a:pt x="18" y="7"/>
                    <a:pt x="15" y="6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4" y="1"/>
                    <a:pt x="2" y="0"/>
                  </a:cubicBezTo>
                  <a:cubicBezTo>
                    <a:pt x="2" y="6"/>
                    <a:pt x="1" y="11"/>
                    <a:pt x="0" y="16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6872288" y="5983288"/>
              <a:ext cx="258763" cy="508000"/>
            </a:xfrm>
            <a:custGeom>
              <a:avLst/>
              <a:gdLst>
                <a:gd name="T0" fmla="*/ 93 w 102"/>
                <a:gd name="T1" fmla="*/ 161 h 200"/>
                <a:gd name="T2" fmla="*/ 89 w 102"/>
                <a:gd name="T3" fmla="*/ 146 h 200"/>
                <a:gd name="T4" fmla="*/ 87 w 102"/>
                <a:gd name="T5" fmla="*/ 138 h 200"/>
                <a:gd name="T6" fmla="*/ 84 w 102"/>
                <a:gd name="T7" fmla="*/ 131 h 200"/>
                <a:gd name="T8" fmla="*/ 84 w 102"/>
                <a:gd name="T9" fmla="*/ 129 h 200"/>
                <a:gd name="T10" fmla="*/ 71 w 102"/>
                <a:gd name="T11" fmla="*/ 93 h 200"/>
                <a:gd name="T12" fmla="*/ 71 w 102"/>
                <a:gd name="T13" fmla="*/ 93 h 200"/>
                <a:gd name="T14" fmla="*/ 56 w 102"/>
                <a:gd name="T15" fmla="*/ 59 h 200"/>
                <a:gd name="T16" fmla="*/ 41 w 102"/>
                <a:gd name="T17" fmla="*/ 28 h 200"/>
                <a:gd name="T18" fmla="*/ 41 w 102"/>
                <a:gd name="T19" fmla="*/ 27 h 200"/>
                <a:gd name="T20" fmla="*/ 30 w 102"/>
                <a:gd name="T21" fmla="*/ 7 h 200"/>
                <a:gd name="T22" fmla="*/ 26 w 102"/>
                <a:gd name="T23" fmla="*/ 0 h 200"/>
                <a:gd name="T24" fmla="*/ 25 w 102"/>
                <a:gd name="T25" fmla="*/ 0 h 200"/>
                <a:gd name="T26" fmla="*/ 0 w 102"/>
                <a:gd name="T27" fmla="*/ 15 h 200"/>
                <a:gd name="T28" fmla="*/ 4 w 102"/>
                <a:gd name="T29" fmla="*/ 22 h 200"/>
                <a:gd name="T30" fmla="*/ 15 w 102"/>
                <a:gd name="T31" fmla="*/ 42 h 200"/>
                <a:gd name="T32" fmla="*/ 15 w 102"/>
                <a:gd name="T33" fmla="*/ 42 h 200"/>
                <a:gd name="T34" fmla="*/ 30 w 102"/>
                <a:gd name="T35" fmla="*/ 74 h 200"/>
                <a:gd name="T36" fmla="*/ 43 w 102"/>
                <a:gd name="T37" fmla="*/ 104 h 200"/>
                <a:gd name="T38" fmla="*/ 44 w 102"/>
                <a:gd name="T39" fmla="*/ 109 h 200"/>
                <a:gd name="T40" fmla="*/ 55 w 102"/>
                <a:gd name="T41" fmla="*/ 139 h 200"/>
                <a:gd name="T42" fmla="*/ 57 w 102"/>
                <a:gd name="T43" fmla="*/ 147 h 200"/>
                <a:gd name="T44" fmla="*/ 58 w 102"/>
                <a:gd name="T45" fmla="*/ 148 h 200"/>
                <a:gd name="T46" fmla="*/ 60 w 102"/>
                <a:gd name="T47" fmla="*/ 155 h 200"/>
                <a:gd name="T48" fmla="*/ 64 w 102"/>
                <a:gd name="T49" fmla="*/ 170 h 200"/>
                <a:gd name="T50" fmla="*/ 70 w 102"/>
                <a:gd name="T51" fmla="*/ 191 h 200"/>
                <a:gd name="T52" fmla="*/ 73 w 102"/>
                <a:gd name="T53" fmla="*/ 200 h 200"/>
                <a:gd name="T54" fmla="*/ 92 w 102"/>
                <a:gd name="T55" fmla="*/ 195 h 200"/>
                <a:gd name="T56" fmla="*/ 102 w 102"/>
                <a:gd name="T57" fmla="*/ 192 h 200"/>
                <a:gd name="T58" fmla="*/ 97 w 102"/>
                <a:gd name="T59" fmla="*/ 173 h 200"/>
                <a:gd name="T60" fmla="*/ 93 w 102"/>
                <a:gd name="T61" fmla="*/ 16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200">
                  <a:moveTo>
                    <a:pt x="93" y="161"/>
                  </a:moveTo>
                  <a:cubicBezTo>
                    <a:pt x="92" y="157"/>
                    <a:pt x="91" y="152"/>
                    <a:pt x="89" y="146"/>
                  </a:cubicBezTo>
                  <a:cubicBezTo>
                    <a:pt x="88" y="144"/>
                    <a:pt x="88" y="141"/>
                    <a:pt x="87" y="138"/>
                  </a:cubicBezTo>
                  <a:cubicBezTo>
                    <a:pt x="86" y="136"/>
                    <a:pt x="85" y="133"/>
                    <a:pt x="84" y="131"/>
                  </a:cubicBezTo>
                  <a:cubicBezTo>
                    <a:pt x="84" y="130"/>
                    <a:pt x="84" y="130"/>
                    <a:pt x="84" y="129"/>
                  </a:cubicBezTo>
                  <a:cubicBezTo>
                    <a:pt x="80" y="118"/>
                    <a:pt x="76" y="105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6" y="81"/>
                    <a:pt x="61" y="69"/>
                    <a:pt x="56" y="59"/>
                  </a:cubicBezTo>
                  <a:cubicBezTo>
                    <a:pt x="51" y="47"/>
                    <a:pt x="46" y="37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37" y="19"/>
                    <a:pt x="33" y="12"/>
                    <a:pt x="30" y="7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7"/>
                    <a:pt x="4" y="22"/>
                  </a:cubicBezTo>
                  <a:cubicBezTo>
                    <a:pt x="7" y="27"/>
                    <a:pt x="10" y="34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9" y="51"/>
                    <a:pt x="25" y="62"/>
                    <a:pt x="30" y="74"/>
                  </a:cubicBezTo>
                  <a:cubicBezTo>
                    <a:pt x="34" y="84"/>
                    <a:pt x="39" y="94"/>
                    <a:pt x="43" y="104"/>
                  </a:cubicBezTo>
                  <a:cubicBezTo>
                    <a:pt x="43" y="106"/>
                    <a:pt x="44" y="107"/>
                    <a:pt x="44" y="109"/>
                  </a:cubicBezTo>
                  <a:cubicBezTo>
                    <a:pt x="48" y="119"/>
                    <a:pt x="52" y="129"/>
                    <a:pt x="55" y="139"/>
                  </a:cubicBezTo>
                  <a:cubicBezTo>
                    <a:pt x="56" y="142"/>
                    <a:pt x="56" y="144"/>
                    <a:pt x="57" y="147"/>
                  </a:cubicBezTo>
                  <a:cubicBezTo>
                    <a:pt x="57" y="147"/>
                    <a:pt x="58" y="148"/>
                    <a:pt x="58" y="148"/>
                  </a:cubicBezTo>
                  <a:cubicBezTo>
                    <a:pt x="58" y="150"/>
                    <a:pt x="59" y="153"/>
                    <a:pt x="60" y="155"/>
                  </a:cubicBezTo>
                  <a:cubicBezTo>
                    <a:pt x="61" y="160"/>
                    <a:pt x="63" y="165"/>
                    <a:pt x="64" y="170"/>
                  </a:cubicBezTo>
                  <a:cubicBezTo>
                    <a:pt x="66" y="179"/>
                    <a:pt x="69" y="186"/>
                    <a:pt x="70" y="191"/>
                  </a:cubicBezTo>
                  <a:cubicBezTo>
                    <a:pt x="72" y="197"/>
                    <a:pt x="73" y="200"/>
                    <a:pt x="73" y="200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92"/>
                    <a:pt x="100" y="185"/>
                    <a:pt x="97" y="173"/>
                  </a:cubicBezTo>
                  <a:cubicBezTo>
                    <a:pt x="96" y="170"/>
                    <a:pt x="95" y="166"/>
                    <a:pt x="93" y="1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6129338" y="5287963"/>
              <a:ext cx="469900" cy="344488"/>
            </a:xfrm>
            <a:custGeom>
              <a:avLst/>
              <a:gdLst>
                <a:gd name="T0" fmla="*/ 176 w 185"/>
                <a:gd name="T1" fmla="*/ 107 h 136"/>
                <a:gd name="T2" fmla="*/ 160 w 185"/>
                <a:gd name="T3" fmla="*/ 94 h 136"/>
                <a:gd name="T4" fmla="*/ 157 w 185"/>
                <a:gd name="T5" fmla="*/ 91 h 136"/>
                <a:gd name="T6" fmla="*/ 138 w 185"/>
                <a:gd name="T7" fmla="*/ 77 h 136"/>
                <a:gd name="T8" fmla="*/ 119 w 185"/>
                <a:gd name="T9" fmla="*/ 63 h 136"/>
                <a:gd name="T10" fmla="*/ 102 w 185"/>
                <a:gd name="T11" fmla="*/ 52 h 136"/>
                <a:gd name="T12" fmla="*/ 99 w 185"/>
                <a:gd name="T13" fmla="*/ 50 h 136"/>
                <a:gd name="T14" fmla="*/ 79 w 185"/>
                <a:gd name="T15" fmla="*/ 37 h 136"/>
                <a:gd name="T16" fmla="*/ 60 w 185"/>
                <a:gd name="T17" fmla="*/ 25 h 136"/>
                <a:gd name="T18" fmla="*/ 41 w 185"/>
                <a:gd name="T19" fmla="*/ 15 h 136"/>
                <a:gd name="T20" fmla="*/ 40 w 185"/>
                <a:gd name="T21" fmla="*/ 14 h 136"/>
                <a:gd name="T22" fmla="*/ 21 w 185"/>
                <a:gd name="T23" fmla="*/ 4 h 136"/>
                <a:gd name="T24" fmla="*/ 20 w 185"/>
                <a:gd name="T25" fmla="*/ 3 h 136"/>
                <a:gd name="T26" fmla="*/ 13 w 185"/>
                <a:gd name="T27" fmla="*/ 0 h 136"/>
                <a:gd name="T28" fmla="*/ 0 w 185"/>
                <a:gd name="T29" fmla="*/ 25 h 136"/>
                <a:gd name="T30" fmla="*/ 8 w 185"/>
                <a:gd name="T31" fmla="*/ 29 h 136"/>
                <a:gd name="T32" fmla="*/ 13 w 185"/>
                <a:gd name="T33" fmla="*/ 31 h 136"/>
                <a:gd name="T34" fmla="*/ 28 w 185"/>
                <a:gd name="T35" fmla="*/ 40 h 136"/>
                <a:gd name="T36" fmla="*/ 33 w 185"/>
                <a:gd name="T37" fmla="*/ 43 h 136"/>
                <a:gd name="T38" fmla="*/ 53 w 185"/>
                <a:gd name="T39" fmla="*/ 54 h 136"/>
                <a:gd name="T40" fmla="*/ 72 w 185"/>
                <a:gd name="T41" fmla="*/ 66 h 136"/>
                <a:gd name="T42" fmla="*/ 87 w 185"/>
                <a:gd name="T43" fmla="*/ 76 h 136"/>
                <a:gd name="T44" fmla="*/ 92 w 185"/>
                <a:gd name="T45" fmla="*/ 79 h 136"/>
                <a:gd name="T46" fmla="*/ 112 w 185"/>
                <a:gd name="T47" fmla="*/ 93 h 136"/>
                <a:gd name="T48" fmla="*/ 131 w 185"/>
                <a:gd name="T49" fmla="*/ 107 h 136"/>
                <a:gd name="T50" fmla="*/ 142 w 185"/>
                <a:gd name="T51" fmla="*/ 116 h 136"/>
                <a:gd name="T52" fmla="*/ 150 w 185"/>
                <a:gd name="T53" fmla="*/ 122 h 136"/>
                <a:gd name="T54" fmla="*/ 160 w 185"/>
                <a:gd name="T55" fmla="*/ 131 h 136"/>
                <a:gd name="T56" fmla="*/ 166 w 185"/>
                <a:gd name="T57" fmla="*/ 136 h 136"/>
                <a:gd name="T58" fmla="*/ 170 w 185"/>
                <a:gd name="T59" fmla="*/ 131 h 136"/>
                <a:gd name="T60" fmla="*/ 185 w 185"/>
                <a:gd name="T61" fmla="*/ 114 h 136"/>
                <a:gd name="T62" fmla="*/ 178 w 185"/>
                <a:gd name="T63" fmla="*/ 109 h 136"/>
                <a:gd name="T64" fmla="*/ 176 w 185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36">
                  <a:moveTo>
                    <a:pt x="176" y="107"/>
                  </a:moveTo>
                  <a:cubicBezTo>
                    <a:pt x="172" y="103"/>
                    <a:pt x="167" y="99"/>
                    <a:pt x="160" y="94"/>
                  </a:cubicBezTo>
                  <a:cubicBezTo>
                    <a:pt x="159" y="93"/>
                    <a:pt x="158" y="92"/>
                    <a:pt x="157" y="91"/>
                  </a:cubicBezTo>
                  <a:cubicBezTo>
                    <a:pt x="151" y="87"/>
                    <a:pt x="145" y="82"/>
                    <a:pt x="138" y="77"/>
                  </a:cubicBezTo>
                  <a:cubicBezTo>
                    <a:pt x="132" y="72"/>
                    <a:pt x="125" y="67"/>
                    <a:pt x="119" y="63"/>
                  </a:cubicBezTo>
                  <a:cubicBezTo>
                    <a:pt x="113" y="59"/>
                    <a:pt x="108" y="55"/>
                    <a:pt x="102" y="52"/>
                  </a:cubicBezTo>
                  <a:cubicBezTo>
                    <a:pt x="101" y="51"/>
                    <a:pt x="100" y="50"/>
                    <a:pt x="99" y="50"/>
                  </a:cubicBezTo>
                  <a:cubicBezTo>
                    <a:pt x="92" y="45"/>
                    <a:pt x="86" y="41"/>
                    <a:pt x="79" y="37"/>
                  </a:cubicBezTo>
                  <a:cubicBezTo>
                    <a:pt x="73" y="33"/>
                    <a:pt x="66" y="29"/>
                    <a:pt x="60" y="25"/>
                  </a:cubicBezTo>
                  <a:cubicBezTo>
                    <a:pt x="53" y="21"/>
                    <a:pt x="47" y="18"/>
                    <a:pt x="41" y="15"/>
                  </a:cubicBezTo>
                  <a:cubicBezTo>
                    <a:pt x="41" y="15"/>
                    <a:pt x="40" y="14"/>
                    <a:pt x="40" y="14"/>
                  </a:cubicBezTo>
                  <a:cubicBezTo>
                    <a:pt x="32" y="10"/>
                    <a:pt x="25" y="6"/>
                    <a:pt x="21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5" y="1"/>
                    <a:pt x="13" y="0"/>
                    <a:pt x="13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3" y="26"/>
                    <a:pt x="8" y="29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7" y="34"/>
                    <a:pt x="22" y="36"/>
                    <a:pt x="28" y="40"/>
                  </a:cubicBezTo>
                  <a:cubicBezTo>
                    <a:pt x="29" y="41"/>
                    <a:pt x="31" y="42"/>
                    <a:pt x="33" y="43"/>
                  </a:cubicBezTo>
                  <a:cubicBezTo>
                    <a:pt x="39" y="46"/>
                    <a:pt x="46" y="50"/>
                    <a:pt x="53" y="54"/>
                  </a:cubicBezTo>
                  <a:cubicBezTo>
                    <a:pt x="59" y="58"/>
                    <a:pt x="66" y="62"/>
                    <a:pt x="72" y="66"/>
                  </a:cubicBezTo>
                  <a:cubicBezTo>
                    <a:pt x="77" y="69"/>
                    <a:pt x="82" y="72"/>
                    <a:pt x="87" y="76"/>
                  </a:cubicBezTo>
                  <a:cubicBezTo>
                    <a:pt x="88" y="77"/>
                    <a:pt x="90" y="78"/>
                    <a:pt x="92" y="79"/>
                  </a:cubicBezTo>
                  <a:cubicBezTo>
                    <a:pt x="99" y="84"/>
                    <a:pt x="105" y="88"/>
                    <a:pt x="112" y="93"/>
                  </a:cubicBezTo>
                  <a:cubicBezTo>
                    <a:pt x="118" y="98"/>
                    <a:pt x="125" y="103"/>
                    <a:pt x="131" y="107"/>
                  </a:cubicBezTo>
                  <a:cubicBezTo>
                    <a:pt x="135" y="110"/>
                    <a:pt x="139" y="113"/>
                    <a:pt x="142" y="116"/>
                  </a:cubicBezTo>
                  <a:cubicBezTo>
                    <a:pt x="145" y="118"/>
                    <a:pt x="147" y="120"/>
                    <a:pt x="150" y="122"/>
                  </a:cubicBezTo>
                  <a:cubicBezTo>
                    <a:pt x="154" y="126"/>
                    <a:pt x="157" y="128"/>
                    <a:pt x="160" y="131"/>
                  </a:cubicBezTo>
                  <a:cubicBezTo>
                    <a:pt x="164" y="134"/>
                    <a:pt x="166" y="136"/>
                    <a:pt x="166" y="136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183" y="112"/>
                    <a:pt x="178" y="109"/>
                  </a:cubicBezTo>
                  <a:cubicBezTo>
                    <a:pt x="178" y="108"/>
                    <a:pt x="177" y="107"/>
                    <a:pt x="176" y="1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167313" y="4927600"/>
              <a:ext cx="515938" cy="220663"/>
            </a:xfrm>
            <a:custGeom>
              <a:avLst/>
              <a:gdLst>
                <a:gd name="T0" fmla="*/ 173 w 203"/>
                <a:gd name="T1" fmla="*/ 51 h 87"/>
                <a:gd name="T2" fmla="*/ 172 w 203"/>
                <a:gd name="T3" fmla="*/ 51 h 87"/>
                <a:gd name="T4" fmla="*/ 151 w 203"/>
                <a:gd name="T5" fmla="*/ 44 h 87"/>
                <a:gd name="T6" fmla="*/ 130 w 203"/>
                <a:gd name="T7" fmla="*/ 37 h 87"/>
                <a:gd name="T8" fmla="*/ 109 w 203"/>
                <a:gd name="T9" fmla="*/ 30 h 87"/>
                <a:gd name="T10" fmla="*/ 106 w 203"/>
                <a:gd name="T11" fmla="*/ 29 h 87"/>
                <a:gd name="T12" fmla="*/ 88 w 203"/>
                <a:gd name="T13" fmla="*/ 24 h 87"/>
                <a:gd name="T14" fmla="*/ 70 w 203"/>
                <a:gd name="T15" fmla="*/ 18 h 87"/>
                <a:gd name="T16" fmla="*/ 67 w 203"/>
                <a:gd name="T17" fmla="*/ 17 h 87"/>
                <a:gd name="T18" fmla="*/ 53 w 203"/>
                <a:gd name="T19" fmla="*/ 13 h 87"/>
                <a:gd name="T20" fmla="*/ 45 w 203"/>
                <a:gd name="T21" fmla="*/ 11 h 87"/>
                <a:gd name="T22" fmla="*/ 38 w 203"/>
                <a:gd name="T23" fmla="*/ 9 h 87"/>
                <a:gd name="T24" fmla="*/ 24 w 203"/>
                <a:gd name="T25" fmla="*/ 5 h 87"/>
                <a:gd name="T26" fmla="*/ 8 w 203"/>
                <a:gd name="T27" fmla="*/ 0 h 87"/>
                <a:gd name="T28" fmla="*/ 0 w 203"/>
                <a:gd name="T29" fmla="*/ 25 h 87"/>
                <a:gd name="T30" fmla="*/ 18 w 203"/>
                <a:gd name="T31" fmla="*/ 30 h 87"/>
                <a:gd name="T32" fmla="*/ 31 w 203"/>
                <a:gd name="T33" fmla="*/ 34 h 87"/>
                <a:gd name="T34" fmla="*/ 39 w 203"/>
                <a:gd name="T35" fmla="*/ 37 h 87"/>
                <a:gd name="T36" fmla="*/ 46 w 203"/>
                <a:gd name="T37" fmla="*/ 38 h 87"/>
                <a:gd name="T38" fmla="*/ 60 w 203"/>
                <a:gd name="T39" fmla="*/ 43 h 87"/>
                <a:gd name="T40" fmla="*/ 62 w 203"/>
                <a:gd name="T41" fmla="*/ 43 h 87"/>
                <a:gd name="T42" fmla="*/ 82 w 203"/>
                <a:gd name="T43" fmla="*/ 50 h 87"/>
                <a:gd name="T44" fmla="*/ 98 w 203"/>
                <a:gd name="T45" fmla="*/ 55 h 87"/>
                <a:gd name="T46" fmla="*/ 103 w 203"/>
                <a:gd name="T47" fmla="*/ 56 h 87"/>
                <a:gd name="T48" fmla="*/ 124 w 203"/>
                <a:gd name="T49" fmla="*/ 63 h 87"/>
                <a:gd name="T50" fmla="*/ 145 w 203"/>
                <a:gd name="T51" fmla="*/ 70 h 87"/>
                <a:gd name="T52" fmla="*/ 164 w 203"/>
                <a:gd name="T53" fmla="*/ 76 h 87"/>
                <a:gd name="T54" fmla="*/ 166 w 203"/>
                <a:gd name="T55" fmla="*/ 77 h 87"/>
                <a:gd name="T56" fmla="*/ 187 w 203"/>
                <a:gd name="T57" fmla="*/ 84 h 87"/>
                <a:gd name="T58" fmla="*/ 194 w 203"/>
                <a:gd name="T59" fmla="*/ 87 h 87"/>
                <a:gd name="T60" fmla="*/ 203 w 203"/>
                <a:gd name="T61" fmla="*/ 61 h 87"/>
                <a:gd name="T62" fmla="*/ 193 w 203"/>
                <a:gd name="T63" fmla="*/ 58 h 87"/>
                <a:gd name="T64" fmla="*/ 173 w 203"/>
                <a:gd name="T6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87">
                  <a:moveTo>
                    <a:pt x="173" y="51"/>
                  </a:moveTo>
                  <a:cubicBezTo>
                    <a:pt x="172" y="51"/>
                    <a:pt x="172" y="51"/>
                    <a:pt x="172" y="51"/>
                  </a:cubicBezTo>
                  <a:cubicBezTo>
                    <a:pt x="166" y="48"/>
                    <a:pt x="158" y="46"/>
                    <a:pt x="151" y="44"/>
                  </a:cubicBezTo>
                  <a:cubicBezTo>
                    <a:pt x="144" y="41"/>
                    <a:pt x="137" y="39"/>
                    <a:pt x="130" y="37"/>
                  </a:cubicBezTo>
                  <a:cubicBezTo>
                    <a:pt x="123" y="35"/>
                    <a:pt x="116" y="32"/>
                    <a:pt x="109" y="30"/>
                  </a:cubicBezTo>
                  <a:cubicBezTo>
                    <a:pt x="108" y="30"/>
                    <a:pt x="107" y="29"/>
                    <a:pt x="106" y="29"/>
                  </a:cubicBezTo>
                  <a:cubicBezTo>
                    <a:pt x="100" y="27"/>
                    <a:pt x="94" y="25"/>
                    <a:pt x="88" y="24"/>
                  </a:cubicBezTo>
                  <a:cubicBezTo>
                    <a:pt x="82" y="22"/>
                    <a:pt x="76" y="20"/>
                    <a:pt x="70" y="18"/>
                  </a:cubicBezTo>
                  <a:cubicBezTo>
                    <a:pt x="69" y="18"/>
                    <a:pt x="68" y="17"/>
                    <a:pt x="67" y="17"/>
                  </a:cubicBezTo>
                  <a:cubicBezTo>
                    <a:pt x="62" y="16"/>
                    <a:pt x="57" y="14"/>
                    <a:pt x="53" y="13"/>
                  </a:cubicBezTo>
                  <a:cubicBezTo>
                    <a:pt x="50" y="12"/>
                    <a:pt x="48" y="12"/>
                    <a:pt x="45" y="11"/>
                  </a:cubicBezTo>
                  <a:cubicBezTo>
                    <a:pt x="43" y="10"/>
                    <a:pt x="40" y="9"/>
                    <a:pt x="38" y="9"/>
                  </a:cubicBezTo>
                  <a:cubicBezTo>
                    <a:pt x="33" y="7"/>
                    <a:pt x="28" y="6"/>
                    <a:pt x="24" y="5"/>
                  </a:cubicBezTo>
                  <a:cubicBezTo>
                    <a:pt x="14" y="2"/>
                    <a:pt x="8" y="0"/>
                    <a:pt x="8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7" y="27"/>
                    <a:pt x="18" y="30"/>
                  </a:cubicBezTo>
                  <a:cubicBezTo>
                    <a:pt x="22" y="32"/>
                    <a:pt x="26" y="33"/>
                    <a:pt x="31" y="34"/>
                  </a:cubicBezTo>
                  <a:cubicBezTo>
                    <a:pt x="34" y="35"/>
                    <a:pt x="36" y="36"/>
                    <a:pt x="39" y="37"/>
                  </a:cubicBezTo>
                  <a:cubicBezTo>
                    <a:pt x="41" y="37"/>
                    <a:pt x="44" y="38"/>
                    <a:pt x="46" y="38"/>
                  </a:cubicBezTo>
                  <a:cubicBezTo>
                    <a:pt x="50" y="40"/>
                    <a:pt x="55" y="41"/>
                    <a:pt x="60" y="43"/>
                  </a:cubicBezTo>
                  <a:cubicBezTo>
                    <a:pt x="61" y="43"/>
                    <a:pt x="61" y="43"/>
                    <a:pt x="62" y="43"/>
                  </a:cubicBezTo>
                  <a:cubicBezTo>
                    <a:pt x="68" y="45"/>
                    <a:pt x="75" y="47"/>
                    <a:pt x="82" y="50"/>
                  </a:cubicBezTo>
                  <a:cubicBezTo>
                    <a:pt x="87" y="51"/>
                    <a:pt x="92" y="53"/>
                    <a:pt x="98" y="55"/>
                  </a:cubicBezTo>
                  <a:cubicBezTo>
                    <a:pt x="99" y="55"/>
                    <a:pt x="101" y="56"/>
                    <a:pt x="103" y="56"/>
                  </a:cubicBezTo>
                  <a:cubicBezTo>
                    <a:pt x="110" y="58"/>
                    <a:pt x="117" y="61"/>
                    <a:pt x="124" y="63"/>
                  </a:cubicBezTo>
                  <a:cubicBezTo>
                    <a:pt x="131" y="65"/>
                    <a:pt x="138" y="68"/>
                    <a:pt x="145" y="70"/>
                  </a:cubicBezTo>
                  <a:cubicBezTo>
                    <a:pt x="152" y="72"/>
                    <a:pt x="158" y="74"/>
                    <a:pt x="164" y="76"/>
                  </a:cubicBezTo>
                  <a:cubicBezTo>
                    <a:pt x="164" y="77"/>
                    <a:pt x="165" y="77"/>
                    <a:pt x="166" y="77"/>
                  </a:cubicBezTo>
                  <a:cubicBezTo>
                    <a:pt x="174" y="80"/>
                    <a:pt x="182" y="83"/>
                    <a:pt x="187" y="84"/>
                  </a:cubicBezTo>
                  <a:cubicBezTo>
                    <a:pt x="191" y="86"/>
                    <a:pt x="194" y="87"/>
                    <a:pt x="194" y="87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199" y="60"/>
                    <a:pt x="193" y="58"/>
                  </a:cubicBezTo>
                  <a:cubicBezTo>
                    <a:pt x="188" y="56"/>
                    <a:pt x="181" y="54"/>
                    <a:pt x="173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157663" y="4740275"/>
              <a:ext cx="520700" cy="136525"/>
            </a:xfrm>
            <a:custGeom>
              <a:avLst/>
              <a:gdLst>
                <a:gd name="T0" fmla="*/ 174 w 205"/>
                <a:gd name="T1" fmla="*/ 24 h 54"/>
                <a:gd name="T2" fmla="*/ 164 w 205"/>
                <a:gd name="T3" fmla="*/ 22 h 54"/>
                <a:gd name="T4" fmla="*/ 142 w 205"/>
                <a:gd name="T5" fmla="*/ 19 h 54"/>
                <a:gd name="T6" fmla="*/ 120 w 205"/>
                <a:gd name="T7" fmla="*/ 16 h 54"/>
                <a:gd name="T8" fmla="*/ 104 w 205"/>
                <a:gd name="T9" fmla="*/ 13 h 54"/>
                <a:gd name="T10" fmla="*/ 98 w 205"/>
                <a:gd name="T11" fmla="*/ 12 h 54"/>
                <a:gd name="T12" fmla="*/ 76 w 205"/>
                <a:gd name="T13" fmla="*/ 9 h 54"/>
                <a:gd name="T14" fmla="*/ 54 w 205"/>
                <a:gd name="T15" fmla="*/ 6 h 54"/>
                <a:gd name="T16" fmla="*/ 35 w 205"/>
                <a:gd name="T17" fmla="*/ 4 h 54"/>
                <a:gd name="T18" fmla="*/ 33 w 205"/>
                <a:gd name="T19" fmla="*/ 4 h 54"/>
                <a:gd name="T20" fmla="*/ 10 w 205"/>
                <a:gd name="T21" fmla="*/ 1 h 54"/>
                <a:gd name="T22" fmla="*/ 3 w 205"/>
                <a:gd name="T23" fmla="*/ 0 h 54"/>
                <a:gd name="T24" fmla="*/ 0 w 205"/>
                <a:gd name="T25" fmla="*/ 24 h 54"/>
                <a:gd name="T26" fmla="*/ 5 w 205"/>
                <a:gd name="T27" fmla="*/ 25 h 54"/>
                <a:gd name="T28" fmla="*/ 27 w 205"/>
                <a:gd name="T29" fmla="*/ 28 h 54"/>
                <a:gd name="T30" fmla="*/ 32 w 205"/>
                <a:gd name="T31" fmla="*/ 28 h 54"/>
                <a:gd name="T32" fmla="*/ 49 w 205"/>
                <a:gd name="T33" fmla="*/ 30 h 54"/>
                <a:gd name="T34" fmla="*/ 71 w 205"/>
                <a:gd name="T35" fmla="*/ 33 h 54"/>
                <a:gd name="T36" fmla="*/ 93 w 205"/>
                <a:gd name="T37" fmla="*/ 37 h 54"/>
                <a:gd name="T38" fmla="*/ 101 w 205"/>
                <a:gd name="T39" fmla="*/ 38 h 54"/>
                <a:gd name="T40" fmla="*/ 115 w 205"/>
                <a:gd name="T41" fmla="*/ 40 h 54"/>
                <a:gd name="T42" fmla="*/ 136 w 205"/>
                <a:gd name="T43" fmla="*/ 43 h 54"/>
                <a:gd name="T44" fmla="*/ 158 w 205"/>
                <a:gd name="T45" fmla="*/ 47 h 54"/>
                <a:gd name="T46" fmla="*/ 170 w 205"/>
                <a:gd name="T47" fmla="*/ 49 h 54"/>
                <a:gd name="T48" fmla="*/ 180 w 205"/>
                <a:gd name="T49" fmla="*/ 51 h 54"/>
                <a:gd name="T50" fmla="*/ 201 w 205"/>
                <a:gd name="T51" fmla="*/ 54 h 54"/>
                <a:gd name="T52" fmla="*/ 205 w 205"/>
                <a:gd name="T53" fmla="*/ 29 h 54"/>
                <a:gd name="T54" fmla="*/ 186 w 205"/>
                <a:gd name="T55" fmla="*/ 26 h 54"/>
                <a:gd name="T56" fmla="*/ 174 w 205"/>
                <a:gd name="T5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54">
                  <a:moveTo>
                    <a:pt x="174" y="24"/>
                  </a:moveTo>
                  <a:cubicBezTo>
                    <a:pt x="171" y="23"/>
                    <a:pt x="167" y="23"/>
                    <a:pt x="164" y="22"/>
                  </a:cubicBezTo>
                  <a:cubicBezTo>
                    <a:pt x="157" y="21"/>
                    <a:pt x="150" y="20"/>
                    <a:pt x="142" y="19"/>
                  </a:cubicBezTo>
                  <a:cubicBezTo>
                    <a:pt x="135" y="18"/>
                    <a:pt x="128" y="17"/>
                    <a:pt x="120" y="16"/>
                  </a:cubicBezTo>
                  <a:cubicBezTo>
                    <a:pt x="115" y="15"/>
                    <a:pt x="110" y="14"/>
                    <a:pt x="104" y="13"/>
                  </a:cubicBezTo>
                  <a:cubicBezTo>
                    <a:pt x="102" y="13"/>
                    <a:pt x="100" y="13"/>
                    <a:pt x="98" y="12"/>
                  </a:cubicBezTo>
                  <a:cubicBezTo>
                    <a:pt x="91" y="11"/>
                    <a:pt x="84" y="10"/>
                    <a:pt x="76" y="9"/>
                  </a:cubicBezTo>
                  <a:cubicBezTo>
                    <a:pt x="69" y="8"/>
                    <a:pt x="61" y="7"/>
                    <a:pt x="54" y="6"/>
                  </a:cubicBezTo>
                  <a:cubicBezTo>
                    <a:pt x="47" y="6"/>
                    <a:pt x="41" y="5"/>
                    <a:pt x="35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23" y="3"/>
                    <a:pt x="16" y="2"/>
                    <a:pt x="10" y="1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2" y="25"/>
                    <a:pt x="5" y="25"/>
                  </a:cubicBezTo>
                  <a:cubicBezTo>
                    <a:pt x="9" y="25"/>
                    <a:pt x="17" y="26"/>
                    <a:pt x="27" y="28"/>
                  </a:cubicBezTo>
                  <a:cubicBezTo>
                    <a:pt x="28" y="28"/>
                    <a:pt x="30" y="28"/>
                    <a:pt x="32" y="28"/>
                  </a:cubicBezTo>
                  <a:cubicBezTo>
                    <a:pt x="37" y="29"/>
                    <a:pt x="43" y="30"/>
                    <a:pt x="49" y="30"/>
                  </a:cubicBezTo>
                  <a:cubicBezTo>
                    <a:pt x="56" y="31"/>
                    <a:pt x="63" y="32"/>
                    <a:pt x="71" y="33"/>
                  </a:cubicBezTo>
                  <a:cubicBezTo>
                    <a:pt x="78" y="34"/>
                    <a:pt x="85" y="35"/>
                    <a:pt x="93" y="37"/>
                  </a:cubicBezTo>
                  <a:cubicBezTo>
                    <a:pt x="95" y="37"/>
                    <a:pt x="98" y="37"/>
                    <a:pt x="101" y="38"/>
                  </a:cubicBezTo>
                  <a:cubicBezTo>
                    <a:pt x="105" y="38"/>
                    <a:pt x="110" y="39"/>
                    <a:pt x="115" y="40"/>
                  </a:cubicBezTo>
                  <a:cubicBezTo>
                    <a:pt x="122" y="41"/>
                    <a:pt x="129" y="42"/>
                    <a:pt x="136" y="43"/>
                  </a:cubicBezTo>
                  <a:cubicBezTo>
                    <a:pt x="144" y="44"/>
                    <a:pt x="151" y="46"/>
                    <a:pt x="158" y="47"/>
                  </a:cubicBezTo>
                  <a:cubicBezTo>
                    <a:pt x="162" y="47"/>
                    <a:pt x="166" y="48"/>
                    <a:pt x="170" y="49"/>
                  </a:cubicBezTo>
                  <a:cubicBezTo>
                    <a:pt x="173" y="49"/>
                    <a:pt x="177" y="50"/>
                    <a:pt x="180" y="51"/>
                  </a:cubicBezTo>
                  <a:cubicBezTo>
                    <a:pt x="193" y="53"/>
                    <a:pt x="201" y="54"/>
                    <a:pt x="201" y="54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198" y="28"/>
                    <a:pt x="186" y="26"/>
                  </a:cubicBezTo>
                  <a:cubicBezTo>
                    <a:pt x="182" y="25"/>
                    <a:pt x="178" y="25"/>
                    <a:pt x="17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127375" y="4656138"/>
              <a:ext cx="520700" cy="93663"/>
            </a:xfrm>
            <a:custGeom>
              <a:avLst/>
              <a:gdLst>
                <a:gd name="T0" fmla="*/ 277 w 328"/>
                <a:gd name="T1" fmla="*/ 19 h 59"/>
                <a:gd name="T2" fmla="*/ 240 w 328"/>
                <a:gd name="T3" fmla="*/ 16 h 59"/>
                <a:gd name="T4" fmla="*/ 205 w 328"/>
                <a:gd name="T5" fmla="*/ 14 h 59"/>
                <a:gd name="T6" fmla="*/ 170 w 328"/>
                <a:gd name="T7" fmla="*/ 11 h 59"/>
                <a:gd name="T8" fmla="*/ 135 w 328"/>
                <a:gd name="T9" fmla="*/ 9 h 59"/>
                <a:gd name="T10" fmla="*/ 98 w 328"/>
                <a:gd name="T11" fmla="*/ 6 h 59"/>
                <a:gd name="T12" fmla="*/ 63 w 328"/>
                <a:gd name="T13" fmla="*/ 5 h 59"/>
                <a:gd name="T14" fmla="*/ 28 w 328"/>
                <a:gd name="T15" fmla="*/ 1 h 59"/>
                <a:gd name="T16" fmla="*/ 4 w 328"/>
                <a:gd name="T17" fmla="*/ 0 h 59"/>
                <a:gd name="T18" fmla="*/ 0 w 328"/>
                <a:gd name="T19" fmla="*/ 37 h 59"/>
                <a:gd name="T20" fmla="*/ 20 w 328"/>
                <a:gd name="T21" fmla="*/ 38 h 59"/>
                <a:gd name="T22" fmla="*/ 55 w 328"/>
                <a:gd name="T23" fmla="*/ 40 h 59"/>
                <a:gd name="T24" fmla="*/ 90 w 328"/>
                <a:gd name="T25" fmla="*/ 43 h 59"/>
                <a:gd name="T26" fmla="*/ 125 w 328"/>
                <a:gd name="T27" fmla="*/ 45 h 59"/>
                <a:gd name="T28" fmla="*/ 162 w 328"/>
                <a:gd name="T29" fmla="*/ 48 h 59"/>
                <a:gd name="T30" fmla="*/ 197 w 328"/>
                <a:gd name="T31" fmla="*/ 51 h 59"/>
                <a:gd name="T32" fmla="*/ 232 w 328"/>
                <a:gd name="T33" fmla="*/ 53 h 59"/>
                <a:gd name="T34" fmla="*/ 267 w 328"/>
                <a:gd name="T35" fmla="*/ 56 h 59"/>
                <a:gd name="T36" fmla="*/ 304 w 328"/>
                <a:gd name="T37" fmla="*/ 57 h 59"/>
                <a:gd name="T38" fmla="*/ 326 w 328"/>
                <a:gd name="T39" fmla="*/ 59 h 59"/>
                <a:gd name="T40" fmla="*/ 328 w 328"/>
                <a:gd name="T41" fmla="*/ 22 h 59"/>
                <a:gd name="T42" fmla="*/ 312 w 328"/>
                <a:gd name="T43" fmla="*/ 21 h 59"/>
                <a:gd name="T44" fmla="*/ 277 w 328"/>
                <a:gd name="T45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8" h="59">
                  <a:moveTo>
                    <a:pt x="277" y="19"/>
                  </a:moveTo>
                  <a:lnTo>
                    <a:pt x="240" y="16"/>
                  </a:lnTo>
                  <a:lnTo>
                    <a:pt x="205" y="14"/>
                  </a:lnTo>
                  <a:lnTo>
                    <a:pt x="170" y="11"/>
                  </a:lnTo>
                  <a:lnTo>
                    <a:pt x="135" y="9"/>
                  </a:lnTo>
                  <a:lnTo>
                    <a:pt x="98" y="6"/>
                  </a:lnTo>
                  <a:lnTo>
                    <a:pt x="63" y="5"/>
                  </a:lnTo>
                  <a:lnTo>
                    <a:pt x="28" y="1"/>
                  </a:lnTo>
                  <a:lnTo>
                    <a:pt x="4" y="0"/>
                  </a:lnTo>
                  <a:lnTo>
                    <a:pt x="0" y="37"/>
                  </a:lnTo>
                  <a:lnTo>
                    <a:pt x="20" y="38"/>
                  </a:lnTo>
                  <a:lnTo>
                    <a:pt x="55" y="40"/>
                  </a:lnTo>
                  <a:lnTo>
                    <a:pt x="90" y="43"/>
                  </a:lnTo>
                  <a:lnTo>
                    <a:pt x="125" y="45"/>
                  </a:lnTo>
                  <a:lnTo>
                    <a:pt x="162" y="48"/>
                  </a:lnTo>
                  <a:lnTo>
                    <a:pt x="197" y="51"/>
                  </a:lnTo>
                  <a:lnTo>
                    <a:pt x="232" y="53"/>
                  </a:lnTo>
                  <a:lnTo>
                    <a:pt x="267" y="56"/>
                  </a:lnTo>
                  <a:lnTo>
                    <a:pt x="304" y="57"/>
                  </a:lnTo>
                  <a:lnTo>
                    <a:pt x="326" y="59"/>
                  </a:lnTo>
                  <a:lnTo>
                    <a:pt x="328" y="22"/>
                  </a:lnTo>
                  <a:lnTo>
                    <a:pt x="312" y="21"/>
                  </a:lnTo>
                  <a:lnTo>
                    <a:pt x="2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098675" y="4594225"/>
              <a:ext cx="519113" cy="82550"/>
            </a:xfrm>
            <a:custGeom>
              <a:avLst/>
              <a:gdLst>
                <a:gd name="T0" fmla="*/ 196 w 205"/>
                <a:gd name="T1" fmla="*/ 10 h 32"/>
                <a:gd name="T2" fmla="*/ 187 w 205"/>
                <a:gd name="T3" fmla="*/ 10 h 32"/>
                <a:gd name="T4" fmla="*/ 178 w 205"/>
                <a:gd name="T5" fmla="*/ 9 h 32"/>
                <a:gd name="T6" fmla="*/ 169 w 205"/>
                <a:gd name="T7" fmla="*/ 9 h 32"/>
                <a:gd name="T8" fmla="*/ 155 w 205"/>
                <a:gd name="T9" fmla="*/ 8 h 32"/>
                <a:gd name="T10" fmla="*/ 142 w 205"/>
                <a:gd name="T11" fmla="*/ 7 h 32"/>
                <a:gd name="T12" fmla="*/ 133 w 205"/>
                <a:gd name="T13" fmla="*/ 7 h 32"/>
                <a:gd name="T14" fmla="*/ 115 w 205"/>
                <a:gd name="T15" fmla="*/ 6 h 32"/>
                <a:gd name="T16" fmla="*/ 106 w 205"/>
                <a:gd name="T17" fmla="*/ 5 h 32"/>
                <a:gd name="T18" fmla="*/ 98 w 205"/>
                <a:gd name="T19" fmla="*/ 5 h 32"/>
                <a:gd name="T20" fmla="*/ 88 w 205"/>
                <a:gd name="T21" fmla="*/ 5 h 32"/>
                <a:gd name="T22" fmla="*/ 71 w 205"/>
                <a:gd name="T23" fmla="*/ 4 h 32"/>
                <a:gd name="T24" fmla="*/ 62 w 205"/>
                <a:gd name="T25" fmla="*/ 4 h 32"/>
                <a:gd name="T26" fmla="*/ 44 w 205"/>
                <a:gd name="T27" fmla="*/ 3 h 32"/>
                <a:gd name="T28" fmla="*/ 35 w 205"/>
                <a:gd name="T29" fmla="*/ 2 h 32"/>
                <a:gd name="T30" fmla="*/ 26 w 205"/>
                <a:gd name="T31" fmla="*/ 2 h 32"/>
                <a:gd name="T32" fmla="*/ 17 w 205"/>
                <a:gd name="T33" fmla="*/ 1 h 32"/>
                <a:gd name="T34" fmla="*/ 1 w 205"/>
                <a:gd name="T35" fmla="*/ 0 h 32"/>
                <a:gd name="T36" fmla="*/ 3 w 205"/>
                <a:gd name="T37" fmla="*/ 21 h 32"/>
                <a:gd name="T38" fmla="*/ 16 w 205"/>
                <a:gd name="T39" fmla="*/ 22 h 32"/>
                <a:gd name="T40" fmla="*/ 30 w 205"/>
                <a:gd name="T41" fmla="*/ 23 h 32"/>
                <a:gd name="T42" fmla="*/ 38 w 205"/>
                <a:gd name="T43" fmla="*/ 23 h 32"/>
                <a:gd name="T44" fmla="*/ 48 w 205"/>
                <a:gd name="T45" fmla="*/ 24 h 32"/>
                <a:gd name="T46" fmla="*/ 61 w 205"/>
                <a:gd name="T47" fmla="*/ 24 h 32"/>
                <a:gd name="T48" fmla="*/ 75 w 205"/>
                <a:gd name="T49" fmla="*/ 25 h 32"/>
                <a:gd name="T50" fmla="*/ 84 w 205"/>
                <a:gd name="T51" fmla="*/ 26 h 32"/>
                <a:gd name="T52" fmla="*/ 102 w 205"/>
                <a:gd name="T53" fmla="*/ 26 h 32"/>
                <a:gd name="T54" fmla="*/ 106 w 205"/>
                <a:gd name="T55" fmla="*/ 27 h 32"/>
                <a:gd name="T56" fmla="*/ 119 w 205"/>
                <a:gd name="T57" fmla="*/ 27 h 32"/>
                <a:gd name="T58" fmla="*/ 128 w 205"/>
                <a:gd name="T59" fmla="*/ 28 h 32"/>
                <a:gd name="T60" fmla="*/ 146 w 205"/>
                <a:gd name="T61" fmla="*/ 29 h 32"/>
                <a:gd name="T62" fmla="*/ 155 w 205"/>
                <a:gd name="T63" fmla="*/ 29 h 32"/>
                <a:gd name="T64" fmla="*/ 171 w 205"/>
                <a:gd name="T65" fmla="*/ 30 h 32"/>
                <a:gd name="T66" fmla="*/ 173 w 205"/>
                <a:gd name="T67" fmla="*/ 30 h 32"/>
                <a:gd name="T68" fmla="*/ 191 w 205"/>
                <a:gd name="T69" fmla="*/ 31 h 32"/>
                <a:gd name="T70" fmla="*/ 195 w 205"/>
                <a:gd name="T71" fmla="*/ 32 h 32"/>
                <a:gd name="T72" fmla="*/ 203 w 205"/>
                <a:gd name="T73" fmla="*/ 32 h 32"/>
                <a:gd name="T74" fmla="*/ 205 w 205"/>
                <a:gd name="T7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32">
                  <a:moveTo>
                    <a:pt x="200" y="11"/>
                  </a:moveTo>
                  <a:cubicBezTo>
                    <a:pt x="199" y="11"/>
                    <a:pt x="197" y="10"/>
                    <a:pt x="196" y="10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3" y="10"/>
                    <a:pt x="190" y="10"/>
                    <a:pt x="187" y="10"/>
                  </a:cubicBezTo>
                  <a:cubicBezTo>
                    <a:pt x="184" y="10"/>
                    <a:pt x="181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6" y="9"/>
                    <a:pt x="174" y="9"/>
                    <a:pt x="173" y="9"/>
                  </a:cubicBezTo>
                  <a:cubicBezTo>
                    <a:pt x="172" y="9"/>
                    <a:pt x="170" y="9"/>
                    <a:pt x="169" y="9"/>
                  </a:cubicBezTo>
                  <a:cubicBezTo>
                    <a:pt x="166" y="8"/>
                    <a:pt x="163" y="8"/>
                    <a:pt x="160" y="8"/>
                  </a:cubicBezTo>
                  <a:cubicBezTo>
                    <a:pt x="159" y="8"/>
                    <a:pt x="157" y="8"/>
                    <a:pt x="155" y="8"/>
                  </a:cubicBezTo>
                  <a:cubicBezTo>
                    <a:pt x="154" y="8"/>
                    <a:pt x="153" y="8"/>
                    <a:pt x="151" y="8"/>
                  </a:cubicBezTo>
                  <a:cubicBezTo>
                    <a:pt x="148" y="7"/>
                    <a:pt x="145" y="7"/>
                    <a:pt x="142" y="7"/>
                  </a:cubicBezTo>
                  <a:cubicBezTo>
                    <a:pt x="139" y="7"/>
                    <a:pt x="136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0" y="7"/>
                    <a:pt x="127" y="6"/>
                    <a:pt x="124" y="6"/>
                  </a:cubicBezTo>
                  <a:cubicBezTo>
                    <a:pt x="121" y="6"/>
                    <a:pt x="118" y="6"/>
                    <a:pt x="115" y="6"/>
                  </a:cubicBezTo>
                  <a:cubicBezTo>
                    <a:pt x="114" y="6"/>
                    <a:pt x="112" y="6"/>
                    <a:pt x="111" y="6"/>
                  </a:cubicBezTo>
                  <a:cubicBezTo>
                    <a:pt x="109" y="6"/>
                    <a:pt x="108" y="6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1" y="5"/>
                    <a:pt x="99" y="5"/>
                    <a:pt x="98" y="5"/>
                  </a:cubicBezTo>
                  <a:cubicBezTo>
                    <a:pt x="95" y="5"/>
                    <a:pt x="92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5" y="5"/>
                    <a:pt x="82" y="4"/>
                    <a:pt x="80" y="4"/>
                  </a:cubicBezTo>
                  <a:cubicBezTo>
                    <a:pt x="77" y="4"/>
                    <a:pt x="74" y="4"/>
                    <a:pt x="71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3" y="4"/>
                    <a:pt x="62" y="4"/>
                  </a:cubicBezTo>
                  <a:cubicBezTo>
                    <a:pt x="59" y="3"/>
                    <a:pt x="56" y="3"/>
                    <a:pt x="53" y="3"/>
                  </a:cubicBezTo>
                  <a:cubicBezTo>
                    <a:pt x="50" y="3"/>
                    <a:pt x="47" y="3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0" y="3"/>
                    <a:pt x="38" y="2"/>
                    <a:pt x="35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0" y="2"/>
                    <a:pt x="28" y="2"/>
                    <a:pt x="26" y="2"/>
                  </a:cubicBezTo>
                  <a:cubicBezTo>
                    <a:pt x="24" y="2"/>
                    <a:pt x="23" y="2"/>
                    <a:pt x="21" y="2"/>
                  </a:cubicBezTo>
                  <a:cubicBezTo>
                    <a:pt x="20" y="1"/>
                    <a:pt x="18" y="1"/>
                    <a:pt x="17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4" y="1"/>
                    <a:pt x="1" y="0"/>
                    <a:pt x="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3" y="21"/>
                  </a:cubicBezTo>
                  <a:cubicBezTo>
                    <a:pt x="6" y="21"/>
                    <a:pt x="9" y="22"/>
                    <a:pt x="12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19" y="22"/>
                    <a:pt x="21" y="22"/>
                  </a:cubicBezTo>
                  <a:cubicBezTo>
                    <a:pt x="24" y="22"/>
                    <a:pt x="27" y="23"/>
                    <a:pt x="30" y="23"/>
                  </a:cubicBezTo>
                  <a:cubicBezTo>
                    <a:pt x="31" y="23"/>
                    <a:pt x="31" y="23"/>
                    <a:pt x="32" y="23"/>
                  </a:cubicBezTo>
                  <a:cubicBezTo>
                    <a:pt x="34" y="23"/>
                    <a:pt x="36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2" y="23"/>
                    <a:pt x="45" y="24"/>
                    <a:pt x="48" y="24"/>
                  </a:cubicBezTo>
                  <a:cubicBezTo>
                    <a:pt x="51" y="24"/>
                    <a:pt x="54" y="24"/>
                    <a:pt x="57" y="24"/>
                  </a:cubicBezTo>
                  <a:cubicBezTo>
                    <a:pt x="58" y="24"/>
                    <a:pt x="60" y="24"/>
                    <a:pt x="61" y="24"/>
                  </a:cubicBezTo>
                  <a:cubicBezTo>
                    <a:pt x="62" y="25"/>
                    <a:pt x="64" y="25"/>
                    <a:pt x="66" y="25"/>
                  </a:cubicBezTo>
                  <a:cubicBezTo>
                    <a:pt x="69" y="25"/>
                    <a:pt x="72" y="25"/>
                    <a:pt x="75" y="25"/>
                  </a:cubicBezTo>
                  <a:cubicBezTo>
                    <a:pt x="78" y="25"/>
                    <a:pt x="80" y="25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7" y="26"/>
                    <a:pt x="90" y="26"/>
                    <a:pt x="93" y="26"/>
                  </a:cubicBezTo>
                  <a:cubicBezTo>
                    <a:pt x="96" y="26"/>
                    <a:pt x="99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3" y="26"/>
                    <a:pt x="104" y="26"/>
                    <a:pt x="106" y="27"/>
                  </a:cubicBezTo>
                  <a:cubicBezTo>
                    <a:pt x="107" y="27"/>
                    <a:pt x="109" y="27"/>
                    <a:pt x="111" y="27"/>
                  </a:cubicBezTo>
                  <a:cubicBezTo>
                    <a:pt x="113" y="27"/>
                    <a:pt x="116" y="27"/>
                    <a:pt x="119" y="27"/>
                  </a:cubicBezTo>
                  <a:cubicBezTo>
                    <a:pt x="122" y="27"/>
                    <a:pt x="125" y="27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1" y="28"/>
                    <a:pt x="134" y="28"/>
                    <a:pt x="137" y="28"/>
                  </a:cubicBezTo>
                  <a:cubicBezTo>
                    <a:pt x="140" y="28"/>
                    <a:pt x="143" y="28"/>
                    <a:pt x="146" y="29"/>
                  </a:cubicBezTo>
                  <a:cubicBezTo>
                    <a:pt x="148" y="29"/>
                    <a:pt x="149" y="29"/>
                    <a:pt x="150" y="29"/>
                  </a:cubicBezTo>
                  <a:cubicBezTo>
                    <a:pt x="152" y="29"/>
                    <a:pt x="154" y="29"/>
                    <a:pt x="155" y="29"/>
                  </a:cubicBezTo>
                  <a:cubicBezTo>
                    <a:pt x="158" y="29"/>
                    <a:pt x="161" y="29"/>
                    <a:pt x="164" y="30"/>
                  </a:cubicBezTo>
                  <a:cubicBezTo>
                    <a:pt x="167" y="30"/>
                    <a:pt x="169" y="30"/>
                    <a:pt x="171" y="30"/>
                  </a:cubicBezTo>
                  <a:cubicBezTo>
                    <a:pt x="172" y="30"/>
                    <a:pt x="172" y="30"/>
                    <a:pt x="173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30"/>
                    <a:pt x="179" y="31"/>
                    <a:pt x="182" y="31"/>
                  </a:cubicBezTo>
                  <a:cubicBezTo>
                    <a:pt x="185" y="31"/>
                    <a:pt x="188" y="31"/>
                    <a:pt x="191" y="31"/>
                  </a:cubicBezTo>
                  <a:cubicBezTo>
                    <a:pt x="192" y="32"/>
                    <a:pt x="193" y="32"/>
                    <a:pt x="194" y="32"/>
                  </a:cubicBezTo>
                  <a:cubicBezTo>
                    <a:pt x="194" y="32"/>
                    <a:pt x="195" y="32"/>
                    <a:pt x="195" y="32"/>
                  </a:cubicBezTo>
                  <a:cubicBezTo>
                    <a:pt x="197" y="32"/>
                    <a:pt x="198" y="32"/>
                    <a:pt x="200" y="32"/>
                  </a:cubicBezTo>
                  <a:cubicBezTo>
                    <a:pt x="202" y="32"/>
                    <a:pt x="203" y="32"/>
                    <a:pt x="203" y="32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3" y="11"/>
                    <a:pt x="200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4138" y="1643063"/>
              <a:ext cx="165100" cy="34925"/>
            </a:xfrm>
            <a:custGeom>
              <a:avLst/>
              <a:gdLst>
                <a:gd name="T0" fmla="*/ 65 w 65"/>
                <a:gd name="T1" fmla="*/ 2 h 14"/>
                <a:gd name="T2" fmla="*/ 56 w 65"/>
                <a:gd name="T3" fmla="*/ 2 h 14"/>
                <a:gd name="T4" fmla="*/ 48 w 65"/>
                <a:gd name="T5" fmla="*/ 2 h 14"/>
                <a:gd name="T6" fmla="*/ 47 w 65"/>
                <a:gd name="T7" fmla="*/ 1 h 14"/>
                <a:gd name="T8" fmla="*/ 38 w 65"/>
                <a:gd name="T9" fmla="*/ 1 h 14"/>
                <a:gd name="T10" fmla="*/ 29 w 65"/>
                <a:gd name="T11" fmla="*/ 1 h 14"/>
                <a:gd name="T12" fmla="*/ 26 w 65"/>
                <a:gd name="T13" fmla="*/ 1 h 14"/>
                <a:gd name="T14" fmla="*/ 20 w 65"/>
                <a:gd name="T15" fmla="*/ 1 h 14"/>
                <a:gd name="T16" fmla="*/ 11 w 65"/>
                <a:gd name="T17" fmla="*/ 1 h 14"/>
                <a:gd name="T18" fmla="*/ 3 w 65"/>
                <a:gd name="T19" fmla="*/ 1 h 14"/>
                <a:gd name="T20" fmla="*/ 2 w 65"/>
                <a:gd name="T21" fmla="*/ 0 h 14"/>
                <a:gd name="T22" fmla="*/ 0 w 65"/>
                <a:gd name="T23" fmla="*/ 0 h 14"/>
                <a:gd name="T24" fmla="*/ 1 w 65"/>
                <a:gd name="T25" fmla="*/ 4 h 14"/>
                <a:gd name="T26" fmla="*/ 1 w 65"/>
                <a:gd name="T27" fmla="*/ 9 h 14"/>
                <a:gd name="T28" fmla="*/ 2 w 65"/>
                <a:gd name="T29" fmla="*/ 12 h 14"/>
                <a:gd name="T30" fmla="*/ 8 w 65"/>
                <a:gd name="T31" fmla="*/ 12 h 14"/>
                <a:gd name="T32" fmla="*/ 17 w 65"/>
                <a:gd name="T33" fmla="*/ 13 h 14"/>
                <a:gd name="T34" fmla="*/ 23 w 65"/>
                <a:gd name="T35" fmla="*/ 13 h 14"/>
                <a:gd name="T36" fmla="*/ 26 w 65"/>
                <a:gd name="T37" fmla="*/ 13 h 14"/>
                <a:gd name="T38" fmla="*/ 35 w 65"/>
                <a:gd name="T39" fmla="*/ 13 h 14"/>
                <a:gd name="T40" fmla="*/ 44 w 65"/>
                <a:gd name="T41" fmla="*/ 13 h 14"/>
                <a:gd name="T42" fmla="*/ 46 w 65"/>
                <a:gd name="T43" fmla="*/ 13 h 14"/>
                <a:gd name="T44" fmla="*/ 53 w 65"/>
                <a:gd name="T45" fmla="*/ 13 h 14"/>
                <a:gd name="T46" fmla="*/ 62 w 65"/>
                <a:gd name="T47" fmla="*/ 14 h 14"/>
                <a:gd name="T48" fmla="*/ 65 w 65"/>
                <a:gd name="T49" fmla="*/ 14 h 14"/>
                <a:gd name="T50" fmla="*/ 65 w 65"/>
                <a:gd name="T51" fmla="*/ 2 h 14"/>
                <a:gd name="T52" fmla="*/ 65 w 65"/>
                <a:gd name="T5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14">
                  <a:moveTo>
                    <a:pt x="65" y="2"/>
                  </a:moveTo>
                  <a:cubicBezTo>
                    <a:pt x="62" y="2"/>
                    <a:pt x="59" y="2"/>
                    <a:pt x="56" y="2"/>
                  </a:cubicBezTo>
                  <a:cubicBezTo>
                    <a:pt x="53" y="2"/>
                    <a:pt x="51" y="2"/>
                    <a:pt x="48" y="2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4" y="1"/>
                    <a:pt x="41" y="1"/>
                    <a:pt x="38" y="1"/>
                  </a:cubicBezTo>
                  <a:cubicBezTo>
                    <a:pt x="35" y="1"/>
                    <a:pt x="32" y="1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7" y="1"/>
                    <a:pt x="14" y="1"/>
                    <a:pt x="11" y="1"/>
                  </a:cubicBezTo>
                  <a:cubicBezTo>
                    <a:pt x="8" y="1"/>
                    <a:pt x="6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1" y="12"/>
                    <a:pt x="14" y="12"/>
                    <a:pt x="17" y="13"/>
                  </a:cubicBezTo>
                  <a:cubicBezTo>
                    <a:pt x="19" y="13"/>
                    <a:pt x="21" y="13"/>
                    <a:pt x="23" y="13"/>
                  </a:cubicBezTo>
                  <a:cubicBezTo>
                    <a:pt x="24" y="13"/>
                    <a:pt x="25" y="13"/>
                    <a:pt x="26" y="13"/>
                  </a:cubicBezTo>
                  <a:cubicBezTo>
                    <a:pt x="29" y="13"/>
                    <a:pt x="32" y="13"/>
                    <a:pt x="35" y="13"/>
                  </a:cubicBezTo>
                  <a:cubicBezTo>
                    <a:pt x="38" y="13"/>
                    <a:pt x="41" y="13"/>
                    <a:pt x="44" y="13"/>
                  </a:cubicBezTo>
                  <a:cubicBezTo>
                    <a:pt x="44" y="13"/>
                    <a:pt x="45" y="13"/>
                    <a:pt x="46" y="13"/>
                  </a:cubicBezTo>
                  <a:cubicBezTo>
                    <a:pt x="48" y="13"/>
                    <a:pt x="50" y="13"/>
                    <a:pt x="53" y="13"/>
                  </a:cubicBezTo>
                  <a:cubicBezTo>
                    <a:pt x="56" y="14"/>
                    <a:pt x="59" y="14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673475" y="2201863"/>
              <a:ext cx="109538" cy="204788"/>
            </a:xfrm>
            <a:custGeom>
              <a:avLst/>
              <a:gdLst>
                <a:gd name="T0" fmla="*/ 43 w 43"/>
                <a:gd name="T1" fmla="*/ 81 h 81"/>
                <a:gd name="T2" fmla="*/ 24 w 43"/>
                <a:gd name="T3" fmla="*/ 31 h 81"/>
                <a:gd name="T4" fmla="*/ 0 w 43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1">
                  <a:moveTo>
                    <a:pt x="43" y="81"/>
                  </a:moveTo>
                  <a:cubicBezTo>
                    <a:pt x="39" y="63"/>
                    <a:pt x="32" y="47"/>
                    <a:pt x="24" y="31"/>
                  </a:cubicBezTo>
                  <a:cubicBezTo>
                    <a:pt x="18" y="20"/>
                    <a:pt x="8" y="1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67941" y="909027"/>
            <a:ext cx="1237829" cy="1774815"/>
            <a:chOff x="6285507" y="4056652"/>
            <a:chExt cx="1361612" cy="1952296"/>
          </a:xfrm>
        </p:grpSpPr>
        <p:grpSp>
          <p:nvGrpSpPr>
            <p:cNvPr id="65" name="Group 64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6371735" y="4617641"/>
              <a:ext cx="1189156" cy="3046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kern="0" dirty="0" smtClean="0">
                  <a:solidFill>
                    <a:prstClr val="black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Launch</a:t>
              </a:r>
              <a:endParaRPr lang="en-US" sz="1200" kern="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077201" y="3962400"/>
            <a:ext cx="1812305" cy="2598508"/>
            <a:chOff x="6285507" y="4056652"/>
            <a:chExt cx="1361612" cy="1952296"/>
          </a:xfrm>
        </p:grpSpPr>
        <p:grpSp>
          <p:nvGrpSpPr>
            <p:cNvPr id="76" name="Group 75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7" name="TextBox 76"/>
            <p:cNvSpPr txBox="1"/>
            <p:nvPr/>
          </p:nvSpPr>
          <p:spPr>
            <a:xfrm>
              <a:off x="6371735" y="4631248"/>
              <a:ext cx="1189156" cy="2774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800" kern="0" dirty="0" smtClean="0">
                  <a:solidFill>
                    <a:prstClr val="black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Scale</a:t>
              </a:r>
              <a:endParaRPr lang="en-US" sz="1800" kern="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842431" y="2334537"/>
            <a:ext cx="1361612" cy="1952297"/>
            <a:chOff x="6285507" y="4056652"/>
            <a:chExt cx="1361612" cy="1952296"/>
          </a:xfrm>
        </p:grpSpPr>
        <p:grpSp>
          <p:nvGrpSpPr>
            <p:cNvPr id="83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87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4" name="TextBox 83"/>
            <p:cNvSpPr txBox="1"/>
            <p:nvPr/>
          </p:nvSpPr>
          <p:spPr>
            <a:xfrm>
              <a:off x="6371735" y="4616101"/>
              <a:ext cx="11891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</a:t>
              </a:r>
              <a:endParaRPr lang="en-US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980251" y="3276520"/>
            <a:ext cx="1647550" cy="2362280"/>
            <a:chOff x="6285507" y="4056652"/>
            <a:chExt cx="1361612" cy="1952296"/>
          </a:xfrm>
        </p:grpSpPr>
        <p:grpSp>
          <p:nvGrpSpPr>
            <p:cNvPr id="90" name="Group 89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94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sz="1800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91" name="TextBox 90"/>
            <p:cNvSpPr txBox="1"/>
            <p:nvPr/>
          </p:nvSpPr>
          <p:spPr>
            <a:xfrm>
              <a:off x="6371735" y="4630092"/>
              <a:ext cx="1189156" cy="2797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kern="0" dirty="0" smtClean="0">
                  <a:solidFill>
                    <a:prstClr val="black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Validate</a:t>
              </a:r>
              <a:endParaRPr lang="en-US" sz="1600" kern="0" dirty="0">
                <a:solidFill>
                  <a:prstClr val="black"/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161316" y="5618788"/>
            <a:ext cx="4772042" cy="1218428"/>
            <a:chOff x="4027695" y="1669969"/>
            <a:chExt cx="1722603" cy="1218428"/>
          </a:xfrm>
        </p:grpSpPr>
        <p:sp>
          <p:nvSpPr>
            <p:cNvPr id="57" name="TextBox 56"/>
            <p:cNvSpPr txBox="1"/>
            <p:nvPr/>
          </p:nvSpPr>
          <p:spPr>
            <a:xfrm>
              <a:off x="4027695" y="2057400"/>
              <a:ext cx="1708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Lawrence (MA)</a:t>
              </a:r>
            </a:p>
            <a:p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Stamford (CT)</a:t>
              </a:r>
            </a:p>
            <a:p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Chicago (IL)</a:t>
              </a:r>
              <a:endParaRPr 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7695" y="1669969"/>
              <a:ext cx="1722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2011-2014</a:t>
              </a:r>
              <a:endPara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349687" y="2447903"/>
            <a:ext cx="4013490" cy="972206"/>
            <a:chOff x="4027695" y="1669969"/>
            <a:chExt cx="1722603" cy="972206"/>
          </a:xfrm>
        </p:grpSpPr>
        <p:sp>
          <p:nvSpPr>
            <p:cNvPr id="60" name="TextBox 59"/>
            <p:cNvSpPr txBox="1"/>
            <p:nvPr/>
          </p:nvSpPr>
          <p:spPr>
            <a:xfrm>
              <a:off x="4027695" y="2057400"/>
              <a:ext cx="1708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Houston (TX)</a:t>
              </a:r>
            </a:p>
            <a:p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Roland Fryer (Harvard Ed Labs)</a:t>
              </a:r>
              <a:endParaRPr 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27695" y="1669969"/>
              <a:ext cx="1722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2010</a:t>
              </a:r>
              <a:endPara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540008" y="5333020"/>
            <a:ext cx="2234670" cy="725985"/>
            <a:chOff x="4027695" y="1669969"/>
            <a:chExt cx="1722603" cy="725985"/>
          </a:xfrm>
        </p:grpSpPr>
        <p:sp>
          <p:nvSpPr>
            <p:cNvPr id="63" name="TextBox 62"/>
            <p:cNvSpPr txBox="1"/>
            <p:nvPr/>
          </p:nvSpPr>
          <p:spPr>
            <a:xfrm>
              <a:off x="4027695" y="2057400"/>
              <a:ext cx="1722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SAGA Innovations </a:t>
              </a:r>
              <a:endParaRPr 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27695" y="1669969"/>
              <a:ext cx="1722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2014</a:t>
              </a:r>
              <a:endPara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978110" y="1127978"/>
            <a:ext cx="4013490" cy="725985"/>
            <a:chOff x="4027695" y="1669969"/>
            <a:chExt cx="1722603" cy="725985"/>
          </a:xfrm>
        </p:grpSpPr>
        <p:sp>
          <p:nvSpPr>
            <p:cNvPr id="69" name="TextBox 68"/>
            <p:cNvSpPr txBox="1"/>
            <p:nvPr/>
          </p:nvSpPr>
          <p:spPr>
            <a:xfrm>
              <a:off x="4027695" y="2057400"/>
              <a:ext cx="17086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Match Education (Boston, MA)</a:t>
              </a:r>
              <a:endParaRPr 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027695" y="1669969"/>
              <a:ext cx="1722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2004</a:t>
              </a:r>
              <a:endPara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0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0"/>
            <a:ext cx="12188824" cy="3093156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9388" y="4170554"/>
            <a:ext cx="10293225" cy="101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en-US" sz="5998" b="1" kern="0" cap="all" dirty="0" smtClean="0"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Questions?</a:t>
            </a:r>
            <a:r>
              <a:rPr lang="en-US" sz="3599" b="1" kern="0" cap="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en-US" sz="3599" b="1" cap="all" dirty="0">
              <a:solidFill>
                <a:schemeClr val="accent4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Alan Safran, President, </a:t>
            </a:r>
            <a:r>
              <a:rPr lang="en-US" dirty="0" smtClean="0">
                <a:hlinkClick r:id="rId2"/>
              </a:rPr>
              <a:t>asafran@sagainnovations.org</a:t>
            </a:r>
            <a:endParaRPr lang="en-US" dirty="0" smtClean="0"/>
          </a:p>
          <a:p>
            <a:r>
              <a:rPr lang="en-US" dirty="0" smtClean="0"/>
              <a:t>Barbara Algarin, Executive Director, balgarin@sagainnovations.org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4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theory of action:  The facts present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Students arrive at High School 2,3,4 or many more years behind grade level.</a:t>
            </a:r>
          </a:p>
          <a:p>
            <a:r>
              <a:rPr lang="en-US" dirty="0" smtClean="0"/>
              <a:t>High school teachers are trying to teach grade level math, but kids can’t add 3 plus -2.</a:t>
            </a:r>
          </a:p>
          <a:p>
            <a:r>
              <a:rPr lang="en-US" dirty="0" smtClean="0"/>
              <a:t>Class size is too large to allow teachers to differentiate instruction to catch kids up. Most schools are too big, and most teachers are too busy, to notice on a daily basis what issues are holding kids back.</a:t>
            </a:r>
          </a:p>
          <a:p>
            <a:r>
              <a:rPr lang="en-US" dirty="0" smtClean="0"/>
              <a:t>But if kids don’t pass first year HS math course in the US, 5 out of 6 will NOT graduate.  There will be an 83% chance of dropout.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9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theory of action: 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need a school-based strategy to help kids pass their entry level math class in High School.</a:t>
            </a:r>
          </a:p>
          <a:p>
            <a:r>
              <a:rPr lang="en-US" dirty="0" smtClean="0"/>
              <a:t>We need this strategy to boost kids’ self-confidence and </a:t>
            </a:r>
            <a:r>
              <a:rPr lang="en-US" dirty="0"/>
              <a:t>s</a:t>
            </a:r>
            <a:r>
              <a:rPr lang="en-US" dirty="0" smtClean="0"/>
              <a:t>elf-efficacy, and their problem-solving skills, so that the math intervention carries over to other subjects.</a:t>
            </a:r>
          </a:p>
          <a:p>
            <a:r>
              <a:rPr lang="en-US" dirty="0" smtClean="0"/>
              <a:t>We need parents to be partners.</a:t>
            </a:r>
          </a:p>
          <a:p>
            <a:r>
              <a:rPr lang="en-US" dirty="0" smtClean="0"/>
              <a:t>We need to focus on connectedness, kids having strong relationships with adults, as a draw to bring kids to school.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7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25969" y="1828801"/>
            <a:ext cx="2922473" cy="92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799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</a:t>
            </a:r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the school day as a scheduled class period</a:t>
            </a:r>
            <a:endParaRPr lang="en-US" sz="17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25969" y="3141319"/>
            <a:ext cx="2922473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799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groups </a:t>
            </a:r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tutor to 2 students)</a:t>
            </a:r>
            <a:endParaRPr lang="en-US" sz="17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25968" y="4467925"/>
            <a:ext cx="2922473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799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parings </a:t>
            </a:r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the year</a:t>
            </a:r>
            <a:endParaRPr lang="en-US" sz="17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2641" y="605268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Key Structural Components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58367" y="1828800"/>
            <a:ext cx="548497" cy="548497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1158367" y="3185978"/>
            <a:ext cx="548497" cy="548497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Oval 53"/>
          <p:cNvSpPr/>
          <p:nvPr/>
        </p:nvSpPr>
        <p:spPr>
          <a:xfrm>
            <a:off x="1158367" y="5638800"/>
            <a:ext cx="548497" cy="548497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Oval 54"/>
          <p:cNvSpPr/>
          <p:nvPr/>
        </p:nvSpPr>
        <p:spPr>
          <a:xfrm>
            <a:off x="1158367" y="4496641"/>
            <a:ext cx="548497" cy="548497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25968" y="5716287"/>
            <a:ext cx="2922473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</a:t>
            </a:r>
            <a:r>
              <a:rPr lang="en-US" sz="1799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communication</a:t>
            </a:r>
            <a:endParaRPr lang="en-US" sz="1799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96367"/>
            <a:ext cx="5575022" cy="37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0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81200" y="2057400"/>
            <a:ext cx="2922473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Accelerates</a:t>
            </a:r>
            <a:r>
              <a:rPr lang="en-US" sz="1799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cademic </a:t>
            </a:r>
            <a:r>
              <a:rPr lang="en-US" sz="1799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rogress</a:t>
            </a:r>
            <a:endParaRPr lang="en-US" sz="17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21966" y="4419600"/>
            <a:ext cx="2684034" cy="92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799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upplements classroom instruction (teacher friendly)</a:t>
            </a:r>
            <a:endParaRPr lang="en-US" sz="17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7661" y="3657600"/>
            <a:ext cx="2743200" cy="92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reliable channel for regular parent communication </a:t>
            </a:r>
            <a:endParaRPr lang="en-US" sz="17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2641" y="605268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Why use high dosage tutoring?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86451" y="2895600"/>
            <a:ext cx="2543349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en-US" sz="1799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models for college success</a:t>
            </a:r>
            <a:endParaRPr lang="en-US" sz="1799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5373726"/>
            <a:ext cx="2568686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799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talent pipeline</a:t>
            </a:r>
            <a:endParaRPr lang="en-US" sz="1799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4467493" y="4724400"/>
            <a:ext cx="2771507" cy="1828324"/>
          </a:xfrm>
          <a:prstGeom prst="diamond">
            <a:avLst/>
          </a:prstGeom>
          <a:solidFill>
            <a:schemeClr val="accent6"/>
          </a:solidFill>
          <a:ln>
            <a:noFill/>
          </a:ln>
          <a:effectLst>
            <a:outerShdw blurRad="2286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5</a:t>
            </a:r>
            <a:endParaRPr lang="en-U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4438650" y="3886200"/>
            <a:ext cx="2771507" cy="1828324"/>
          </a:xfrm>
          <a:prstGeom prst="diamond">
            <a:avLst/>
          </a:prstGeom>
          <a:solidFill>
            <a:schemeClr val="accent4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4</a:t>
            </a:r>
            <a:endParaRPr lang="en-U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4438650" y="3048000"/>
            <a:ext cx="2771507" cy="1828324"/>
          </a:xfrm>
          <a:prstGeom prst="diamond">
            <a:avLst/>
          </a:prstGeom>
          <a:solidFill>
            <a:schemeClr val="accent3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3</a:t>
            </a:r>
            <a:endParaRPr lang="en-U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438650" y="2209324"/>
            <a:ext cx="2771507" cy="1828324"/>
          </a:xfrm>
          <a:prstGeom prst="diamond">
            <a:avLst/>
          </a:prstGeom>
          <a:solidFill>
            <a:schemeClr val="accent2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2</a:t>
            </a:r>
            <a:endParaRPr lang="en-U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Diamond 48"/>
          <p:cNvSpPr/>
          <p:nvPr/>
        </p:nvSpPr>
        <p:spPr>
          <a:xfrm>
            <a:off x="4422274" y="1371600"/>
            <a:ext cx="2771507" cy="1828324"/>
          </a:xfrm>
          <a:prstGeom prst="diamond">
            <a:avLst/>
          </a:prstGeom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1</a:t>
            </a:r>
            <a:endParaRPr lang="en-US" sz="19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297575">
            <a:off x="1224842" y="1448318"/>
            <a:ext cx="4321861" cy="4645797"/>
          </a:xfrm>
          <a:prstGeom prst="rect">
            <a:avLst/>
          </a:prstGeom>
          <a:solidFill>
            <a:schemeClr val="tx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1" name="Rectangle 10"/>
          <p:cNvSpPr/>
          <p:nvPr/>
        </p:nvSpPr>
        <p:spPr>
          <a:xfrm>
            <a:off x="1204435" y="1455603"/>
            <a:ext cx="4321861" cy="46457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911" y="2836218"/>
            <a:ext cx="297102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99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en-US" sz="1799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9911" y="3654471"/>
            <a:ext cx="297102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99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3000 6</a:t>
            </a:r>
            <a:r>
              <a:rPr lang="en-US" sz="1799" kern="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799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9</a:t>
            </a:r>
            <a:r>
              <a:rPr lang="en-US" sz="1799" kern="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799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Graders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9911" y="4472722"/>
            <a:ext cx="2971026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99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2-4 years of math growth in one year</a:t>
            </a:r>
            <a:endParaRPr lang="en-US" sz="1799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7552" y="2057758"/>
            <a:ext cx="3275747" cy="6094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st="50800" dir="162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Houston, TX</a:t>
            </a:r>
            <a:endParaRPr lang="en-US" sz="1999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722" y="1448316"/>
            <a:ext cx="4342269" cy="4653082"/>
            <a:chOff x="6399212" y="1447800"/>
            <a:chExt cx="4343400" cy="4654294"/>
          </a:xfrm>
        </p:grpSpPr>
        <p:grpSp>
          <p:nvGrpSpPr>
            <p:cNvPr id="13" name="Group 34"/>
            <p:cNvGrpSpPr/>
            <p:nvPr/>
          </p:nvGrpSpPr>
          <p:grpSpPr>
            <a:xfrm>
              <a:off x="6399212" y="1447800"/>
              <a:ext cx="4343400" cy="4654294"/>
              <a:chOff x="6932612" y="1441706"/>
              <a:chExt cx="4343400" cy="4654294"/>
            </a:xfrm>
          </p:grpSpPr>
          <p:grpSp>
            <p:nvGrpSpPr>
              <p:cNvPr id="15" name="Group 33"/>
              <p:cNvGrpSpPr/>
              <p:nvPr/>
            </p:nvGrpSpPr>
            <p:grpSpPr>
              <a:xfrm>
                <a:off x="6932612" y="1441706"/>
                <a:ext cx="4343400" cy="4654294"/>
                <a:chOff x="6614674" y="1670306"/>
                <a:chExt cx="3445192" cy="3892294"/>
              </a:xfrm>
            </p:grpSpPr>
            <p:sp>
              <p:nvSpPr>
                <p:cNvPr id="20" name="Rectangle 19"/>
                <p:cNvSpPr/>
                <p:nvPr/>
              </p:nvSpPr>
              <p:spPr>
                <a:xfrm rot="297575">
                  <a:off x="6630866" y="1670306"/>
                  <a:ext cx="3429000" cy="38862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99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614674" y="1676400"/>
                  <a:ext cx="3429000" cy="38862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99"/>
                </a:p>
              </p:txBody>
            </p:sp>
          </p:grpSp>
          <p:grpSp>
            <p:nvGrpSpPr>
              <p:cNvPr id="16" name="Group 50"/>
              <p:cNvGrpSpPr/>
              <p:nvPr/>
            </p:nvGrpSpPr>
            <p:grpSpPr>
              <a:xfrm>
                <a:off x="7618412" y="2829967"/>
                <a:ext cx="2982007" cy="2247148"/>
                <a:chOff x="1293812" y="2753767"/>
                <a:chExt cx="2982007" cy="224714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1293812" y="2753767"/>
                  <a:ext cx="2971800" cy="369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n-US" sz="1799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2013-Present</a:t>
                  </a:r>
                  <a:endParaRPr lang="en-US" sz="1799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304019" y="3476727"/>
                  <a:ext cx="2971800" cy="646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n-US" sz="1799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9</a:t>
                  </a:r>
                  <a:r>
                    <a:rPr lang="en-US" sz="1799" kern="0" baseline="30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th</a:t>
                  </a:r>
                  <a:r>
                    <a:rPr lang="en-US" sz="1799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and 10</a:t>
                  </a:r>
                  <a:r>
                    <a:rPr lang="en-US" sz="1799" kern="0" baseline="30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th</a:t>
                  </a:r>
                  <a:r>
                    <a:rPr lang="en-US" sz="1799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Graders</a:t>
                  </a:r>
                </a:p>
                <a:p>
                  <a:pPr lvl="0" algn="ctr"/>
                  <a:r>
                    <a:rPr lang="en-US" sz="1799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600 (Y1), 1000 (Y2)</a:t>
                  </a:r>
                  <a:endParaRPr lang="en-US" sz="1799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293812" y="4354673"/>
                  <a:ext cx="2971800" cy="646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n-US" sz="1799" kern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Reduce achievement gap by 1/3 in one year</a:t>
                  </a:r>
                  <a:endParaRPr lang="en-US" sz="1799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4" name="Rounded Rectangle 13"/>
            <p:cNvSpPr/>
            <p:nvPr/>
          </p:nvSpPr>
          <p:spPr>
            <a:xfrm>
              <a:off x="6856412" y="2057400"/>
              <a:ext cx="3276600" cy="609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62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9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Chicago, IL</a:t>
              </a:r>
              <a:endParaRPr lang="en-US" sz="1999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5137" y="28292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Research &amp; Evaluation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688" y="6394160"/>
            <a:ext cx="11119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Lato" panose="020F0502020204030203" pitchFamily="34" charset="0"/>
                <a:ea typeface="Calibri" panose="020F0502020204030204" pitchFamily="34" charset="0"/>
              </a:rPr>
              <a:t>T</a:t>
            </a:r>
            <a:r>
              <a:rPr lang="en-US" sz="2000" b="1" dirty="0" smtClean="0">
                <a:latin typeface="Lato" panose="020F0502020204030203" pitchFamily="34" charset="0"/>
                <a:ea typeface="Calibri" panose="020F0502020204030204" pitchFamily="34" charset="0"/>
              </a:rPr>
              <a:t>wo </a:t>
            </a:r>
            <a:r>
              <a:rPr lang="en-US" sz="2000" b="1" dirty="0">
                <a:latin typeface="Lato" panose="020F0502020204030203" pitchFamily="34" charset="0"/>
                <a:ea typeface="Calibri" panose="020F0502020204030204" pitchFamily="34" charset="0"/>
              </a:rPr>
              <a:t>major scientific studies </a:t>
            </a:r>
            <a:r>
              <a:rPr lang="en-US" sz="2000" dirty="0">
                <a:latin typeface="Lato" panose="020F0502020204030203" pitchFamily="34" charset="0"/>
                <a:ea typeface="Calibri" panose="020F0502020204030204" pitchFamily="34" charset="0"/>
              </a:rPr>
              <a:t>done on this </a:t>
            </a:r>
            <a:r>
              <a:rPr lang="en-US" sz="2000" dirty="0" smtClean="0">
                <a:latin typeface="Lato" panose="020F0502020204030203" pitchFamily="34" charset="0"/>
                <a:ea typeface="Calibri" panose="020F0502020204030204" pitchFamily="34" charset="0"/>
              </a:rPr>
              <a:t>work  </a:t>
            </a:r>
            <a:endParaRPr lang="en-US" sz="2000" dirty="0">
              <a:latin typeface="Lato" panose="020F0502020204030203" pitchFamily="34" charset="0"/>
            </a:endParaRPr>
          </a:p>
        </p:txBody>
      </p:sp>
      <p:pic>
        <p:nvPicPr>
          <p:cNvPr id="24" name="Picture 6" descr="https://upload.wikimedia.org/wikipedia/en/thumb/3/3a/Harvard_Wreath_Logo_1.svg/1051px-Harvard_Wreath_Logo_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51176"/>
            <a:ext cx="1156400" cy="11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iversity of Chicago 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85" y="1270194"/>
            <a:ext cx="2794308" cy="5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29911" y="5182869"/>
            <a:ext cx="297102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99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an RCT</a:t>
            </a:r>
            <a:endParaRPr lang="en-US" sz="1799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163" y="5265794"/>
            <a:ext cx="297102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en-US" sz="1799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RCT</a:t>
            </a:r>
            <a:endParaRPr lang="en-US" sz="1799" kern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138410" y="5810047"/>
            <a:ext cx="257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spc="-1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7520" y="5440679"/>
            <a:ext cx="5725795" cy="0"/>
          </a:xfrm>
          <a:custGeom>
            <a:avLst/>
            <a:gdLst/>
            <a:ahLst/>
            <a:cxnLst/>
            <a:rect l="l" t="t" r="r" b="b"/>
            <a:pathLst>
              <a:path w="5725795">
                <a:moveTo>
                  <a:pt x="0" y="0"/>
                </a:moveTo>
                <a:lnTo>
                  <a:pt x="57256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7520" y="4503420"/>
            <a:ext cx="5725795" cy="0"/>
          </a:xfrm>
          <a:custGeom>
            <a:avLst/>
            <a:gdLst/>
            <a:ahLst/>
            <a:cxnLst/>
            <a:rect l="l" t="t" r="r" b="b"/>
            <a:pathLst>
              <a:path w="5725795">
                <a:moveTo>
                  <a:pt x="0" y="0"/>
                </a:moveTo>
                <a:lnTo>
                  <a:pt x="57256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17520" y="3566159"/>
            <a:ext cx="5725795" cy="0"/>
          </a:xfrm>
          <a:custGeom>
            <a:avLst/>
            <a:gdLst/>
            <a:ahLst/>
            <a:cxnLst/>
            <a:rect l="l" t="t" r="r" b="b"/>
            <a:pathLst>
              <a:path w="5725795">
                <a:moveTo>
                  <a:pt x="0" y="0"/>
                </a:moveTo>
                <a:lnTo>
                  <a:pt x="57256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07509" y="1693164"/>
            <a:ext cx="3535679" cy="0"/>
          </a:xfrm>
          <a:custGeom>
            <a:avLst/>
            <a:gdLst/>
            <a:ahLst/>
            <a:cxnLst/>
            <a:rect l="l" t="t" r="r" b="b"/>
            <a:pathLst>
              <a:path w="3535679">
                <a:moveTo>
                  <a:pt x="0" y="0"/>
                </a:moveTo>
                <a:lnTo>
                  <a:pt x="353568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7519" y="1693164"/>
            <a:ext cx="2101850" cy="0"/>
          </a:xfrm>
          <a:custGeom>
            <a:avLst/>
            <a:gdLst/>
            <a:ahLst/>
            <a:cxnLst/>
            <a:rect l="l" t="t" r="r" b="b"/>
            <a:pathLst>
              <a:path w="2101850">
                <a:moveTo>
                  <a:pt x="0" y="0"/>
                </a:moveTo>
                <a:lnTo>
                  <a:pt x="210159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7519" y="1693164"/>
            <a:ext cx="0" cy="3747770"/>
          </a:xfrm>
          <a:custGeom>
            <a:avLst/>
            <a:gdLst/>
            <a:ahLst/>
            <a:cxnLst/>
            <a:rect l="l" t="t" r="r" b="b"/>
            <a:pathLst>
              <a:path h="3747770">
                <a:moveTo>
                  <a:pt x="0" y="3747516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7520" y="2630423"/>
            <a:ext cx="5725795" cy="0"/>
          </a:xfrm>
          <a:custGeom>
            <a:avLst/>
            <a:gdLst/>
            <a:ahLst/>
            <a:cxnLst/>
            <a:rect l="l" t="t" r="r" b="b"/>
            <a:pathLst>
              <a:path w="5725795">
                <a:moveTo>
                  <a:pt x="0" y="0"/>
                </a:moveTo>
                <a:lnTo>
                  <a:pt x="57256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32276" y="2348484"/>
            <a:ext cx="4295140" cy="2342515"/>
          </a:xfrm>
          <a:custGeom>
            <a:avLst/>
            <a:gdLst/>
            <a:ahLst/>
            <a:cxnLst/>
            <a:rect l="l" t="t" r="r" b="b"/>
            <a:pathLst>
              <a:path w="4295140" h="2342515">
                <a:moveTo>
                  <a:pt x="0" y="2249423"/>
                </a:moveTo>
                <a:lnTo>
                  <a:pt x="1432560" y="2154935"/>
                </a:lnTo>
                <a:lnTo>
                  <a:pt x="2863596" y="2342388"/>
                </a:lnTo>
                <a:lnTo>
                  <a:pt x="4294632" y="0"/>
                </a:lnTo>
              </a:path>
            </a:pathLst>
          </a:custGeom>
          <a:ln w="27432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7826" y="455193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2"/>
                </a:lnTo>
                <a:lnTo>
                  <a:pt x="88392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7826" y="455193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44450"/>
                </a:lnTo>
                <a:lnTo>
                  <a:pt x="44450" y="88392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8861" y="445897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49"/>
                </a:lnTo>
                <a:lnTo>
                  <a:pt x="44450" y="88391"/>
                </a:lnTo>
                <a:lnTo>
                  <a:pt x="88391" y="44449"/>
                </a:lnTo>
                <a:lnTo>
                  <a:pt x="44450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18861" y="445897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49"/>
                </a:lnTo>
                <a:lnTo>
                  <a:pt x="44450" y="88391"/>
                </a:lnTo>
                <a:lnTo>
                  <a:pt x="0" y="44449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9897" y="464642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1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49897" y="464642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1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82458" y="230403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49" y="0"/>
                </a:moveTo>
                <a:lnTo>
                  <a:pt x="0" y="44450"/>
                </a:lnTo>
                <a:lnTo>
                  <a:pt x="44449" y="88391"/>
                </a:lnTo>
                <a:lnTo>
                  <a:pt x="88391" y="44450"/>
                </a:lnTo>
                <a:lnTo>
                  <a:pt x="44449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82458" y="230403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49" y="0"/>
                </a:moveTo>
                <a:lnTo>
                  <a:pt x="88391" y="44450"/>
                </a:lnTo>
                <a:lnTo>
                  <a:pt x="44449" y="88391"/>
                </a:lnTo>
                <a:lnTo>
                  <a:pt x="0" y="44450"/>
                </a:lnTo>
                <a:lnTo>
                  <a:pt x="44449" y="0"/>
                </a:lnTo>
                <a:close/>
              </a:path>
            </a:pathLst>
          </a:custGeom>
          <a:ln w="9525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2276" y="1693164"/>
            <a:ext cx="4295140" cy="280670"/>
          </a:xfrm>
          <a:custGeom>
            <a:avLst/>
            <a:gdLst/>
            <a:ahLst/>
            <a:cxnLst/>
            <a:rect l="l" t="t" r="r" b="b"/>
            <a:pathLst>
              <a:path w="4295140" h="280669">
                <a:moveTo>
                  <a:pt x="0" y="102108"/>
                </a:moveTo>
                <a:lnTo>
                  <a:pt x="1432560" y="0"/>
                </a:lnTo>
                <a:lnTo>
                  <a:pt x="2863596" y="140208"/>
                </a:lnTo>
                <a:lnTo>
                  <a:pt x="4294632" y="280415"/>
                </a:lnTo>
              </a:path>
            </a:pathLst>
          </a:custGeom>
          <a:ln w="27432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8079" y="175107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2" y="88391"/>
                </a:lnTo>
                <a:lnTo>
                  <a:pt x="88392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8079" y="175107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2" y="88391"/>
                </a:lnTo>
                <a:lnTo>
                  <a:pt x="88392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ln w="9525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9115" y="164744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19115" y="164744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ln w="9525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50152" y="178765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50152" y="178765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ln w="9525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82711" y="192938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82711" y="192938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ln w="9525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32276" y="3895345"/>
            <a:ext cx="4295140" cy="467995"/>
          </a:xfrm>
          <a:custGeom>
            <a:avLst/>
            <a:gdLst/>
            <a:ahLst/>
            <a:cxnLst/>
            <a:rect l="l" t="t" r="r" b="b"/>
            <a:pathLst>
              <a:path w="4295140" h="467995">
                <a:moveTo>
                  <a:pt x="0" y="327659"/>
                </a:moveTo>
                <a:lnTo>
                  <a:pt x="1432560" y="467867"/>
                </a:lnTo>
                <a:lnTo>
                  <a:pt x="2863596" y="135635"/>
                </a:lnTo>
                <a:lnTo>
                  <a:pt x="4294632" y="0"/>
                </a:lnTo>
              </a:path>
            </a:pathLst>
          </a:custGeom>
          <a:ln w="27432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87826" y="41770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88392"/>
                </a:lnTo>
                <a:lnTo>
                  <a:pt x="88392" y="88392"/>
                </a:lnTo>
                <a:lnTo>
                  <a:pt x="44450" y="0"/>
                </a:lnTo>
                <a:close/>
              </a:path>
            </a:pathLst>
          </a:custGeom>
          <a:solidFill>
            <a:srgbClr val="EB5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87826" y="41770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88392"/>
                </a:lnTo>
                <a:lnTo>
                  <a:pt x="0" y="88392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8861" y="431876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88392"/>
                </a:lnTo>
                <a:lnTo>
                  <a:pt x="88391" y="88392"/>
                </a:lnTo>
                <a:lnTo>
                  <a:pt x="44450" y="0"/>
                </a:lnTo>
                <a:close/>
              </a:path>
            </a:pathLst>
          </a:custGeom>
          <a:solidFill>
            <a:srgbClr val="EB5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18861" y="431876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88392"/>
                </a:lnTo>
                <a:lnTo>
                  <a:pt x="0" y="88392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49897" y="398500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88392"/>
                </a:lnTo>
                <a:lnTo>
                  <a:pt x="88391" y="88392"/>
                </a:lnTo>
                <a:lnTo>
                  <a:pt x="44450" y="0"/>
                </a:lnTo>
                <a:close/>
              </a:path>
            </a:pathLst>
          </a:custGeom>
          <a:solidFill>
            <a:srgbClr val="EB5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49897" y="398500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88392"/>
                </a:lnTo>
                <a:lnTo>
                  <a:pt x="0" y="88392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82458" y="384937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49" y="0"/>
                </a:moveTo>
                <a:lnTo>
                  <a:pt x="0" y="88391"/>
                </a:lnTo>
                <a:lnTo>
                  <a:pt x="88391" y="88391"/>
                </a:lnTo>
                <a:lnTo>
                  <a:pt x="44449" y="0"/>
                </a:lnTo>
                <a:close/>
              </a:path>
            </a:pathLst>
          </a:custGeom>
          <a:solidFill>
            <a:srgbClr val="EB5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82458" y="384937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49" y="0"/>
                </a:moveTo>
                <a:lnTo>
                  <a:pt x="88391" y="88391"/>
                </a:lnTo>
                <a:lnTo>
                  <a:pt x="0" y="88391"/>
                </a:lnTo>
                <a:lnTo>
                  <a:pt x="44449" y="0"/>
                </a:lnTo>
                <a:close/>
              </a:path>
            </a:pathLst>
          </a:custGeom>
          <a:ln w="9525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59811" y="5346700"/>
            <a:ext cx="304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-0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59811" y="4409440"/>
            <a:ext cx="304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-0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59811" y="3471798"/>
            <a:ext cx="304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-0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39999" y="5578017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2008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71670" y="5578017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2009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03341" y="5578017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35266" y="5578017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2011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40127" y="3195955"/>
            <a:ext cx="215444" cy="7442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1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d_m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788907" y="315772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65869" y="31134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65869" y="31134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900" y="44450"/>
                </a:lnTo>
                <a:lnTo>
                  <a:pt x="44450" y="88900"/>
                </a:lnTo>
                <a:lnTo>
                  <a:pt x="0" y="44450"/>
                </a:lnTo>
                <a:lnTo>
                  <a:pt x="44450" y="0"/>
                </a:lnTo>
              </a:path>
            </a:pathLst>
          </a:custGeom>
          <a:ln w="9144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749397" y="2534540"/>
            <a:ext cx="6788784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latin typeface="Calibri"/>
                <a:cs typeface="Calibri"/>
              </a:rPr>
              <a:t>0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R="5080" algn="r">
              <a:spcBef>
                <a:spcPts val="869"/>
              </a:spcBef>
            </a:pPr>
            <a:r>
              <a:rPr sz="1400" dirty="0">
                <a:latin typeface="Calibri"/>
                <a:cs typeface="Calibri"/>
              </a:rPr>
              <a:t>Ap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llo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614371" y="1344702"/>
            <a:ext cx="4786630" cy="48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0115"/>
            <a:r>
              <a:rPr sz="1650" b="1" spc="10" dirty="0">
                <a:latin typeface="Calibri"/>
                <a:cs typeface="Calibri"/>
              </a:rPr>
              <a:t>N</a:t>
            </a:r>
            <a:r>
              <a:rPr sz="1650" b="1" spc="-10" dirty="0">
                <a:latin typeface="Calibri"/>
                <a:cs typeface="Calibri"/>
              </a:rPr>
              <a:t>in</a:t>
            </a:r>
            <a:r>
              <a:rPr sz="1650" b="1" spc="5" dirty="0">
                <a:latin typeface="Calibri"/>
                <a:cs typeface="Calibri"/>
              </a:rPr>
              <a:t>th </a:t>
            </a:r>
            <a:r>
              <a:rPr sz="1650" b="1" spc="15" dirty="0">
                <a:latin typeface="Calibri"/>
                <a:cs typeface="Calibri"/>
              </a:rPr>
              <a:t>G</a:t>
            </a:r>
            <a:r>
              <a:rPr sz="1650" b="1" spc="-25" dirty="0">
                <a:latin typeface="Calibri"/>
                <a:cs typeface="Calibri"/>
              </a:rPr>
              <a:t>r</a:t>
            </a:r>
            <a:r>
              <a:rPr sz="1650" b="1" spc="5" dirty="0">
                <a:latin typeface="Calibri"/>
                <a:cs typeface="Calibri"/>
              </a:rPr>
              <a:t>a</a:t>
            </a:r>
            <a:r>
              <a:rPr sz="1650" b="1" spc="-5" dirty="0">
                <a:latin typeface="Calibri"/>
                <a:cs typeface="Calibri"/>
              </a:rPr>
              <a:t>d</a:t>
            </a:r>
            <a:r>
              <a:rPr sz="1650" b="1" spc="15" dirty="0">
                <a:latin typeface="Calibri"/>
                <a:cs typeface="Calibri"/>
              </a:rPr>
              <a:t>e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10" dirty="0">
                <a:latin typeface="Calibri"/>
                <a:cs typeface="Calibri"/>
              </a:rPr>
              <a:t>M</a:t>
            </a:r>
            <a:r>
              <a:rPr sz="1650" b="1" spc="-15" dirty="0">
                <a:latin typeface="Calibri"/>
                <a:cs typeface="Calibri"/>
              </a:rPr>
              <a:t>a</a:t>
            </a:r>
            <a:r>
              <a:rPr sz="1650" b="1" spc="5" dirty="0">
                <a:latin typeface="Calibri"/>
                <a:cs typeface="Calibri"/>
              </a:rPr>
              <a:t>th 2010</a:t>
            </a:r>
            <a:r>
              <a:rPr sz="1650" b="1" spc="10" dirty="0">
                <a:latin typeface="Calibri"/>
                <a:cs typeface="Calibri"/>
              </a:rPr>
              <a:t>-</a:t>
            </a:r>
            <a:r>
              <a:rPr sz="1650" b="1" dirty="0">
                <a:latin typeface="Calibri"/>
                <a:cs typeface="Calibri"/>
              </a:rPr>
              <a:t>2011</a:t>
            </a:r>
            <a:endParaRPr sz="1650">
              <a:latin typeface="Calibri"/>
              <a:cs typeface="Calibri"/>
            </a:endParaRPr>
          </a:p>
          <a:p>
            <a:pPr marL="12700">
              <a:spcBef>
                <a:spcPts val="50"/>
              </a:spcBef>
            </a:pPr>
            <a:r>
              <a:rPr sz="1400" dirty="0">
                <a:latin typeface="Calibri"/>
                <a:cs typeface="Calibri"/>
              </a:rPr>
              <a:t>0.2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955024" y="361492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27432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88908" y="361492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27432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66631" y="3569208"/>
            <a:ext cx="88900" cy="90170"/>
          </a:xfrm>
          <a:custGeom>
            <a:avLst/>
            <a:gdLst/>
            <a:ahLst/>
            <a:cxnLst/>
            <a:rect l="l" t="t" r="r" b="b"/>
            <a:pathLst>
              <a:path w="88900" h="90170">
                <a:moveTo>
                  <a:pt x="0" y="89915"/>
                </a:moveTo>
                <a:lnTo>
                  <a:pt x="88392" y="89915"/>
                </a:lnTo>
                <a:lnTo>
                  <a:pt x="88392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66631" y="3569208"/>
            <a:ext cx="88900" cy="90170"/>
          </a:xfrm>
          <a:custGeom>
            <a:avLst/>
            <a:gdLst/>
            <a:ahLst/>
            <a:cxnLst/>
            <a:rect l="l" t="t" r="r" b="b"/>
            <a:pathLst>
              <a:path w="88900" h="90170">
                <a:moveTo>
                  <a:pt x="0" y="89915"/>
                </a:moveTo>
                <a:lnTo>
                  <a:pt x="88392" y="89915"/>
                </a:lnTo>
                <a:lnTo>
                  <a:pt x="88392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ln w="9144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88907" y="40706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65869" y="402602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88900"/>
                </a:lnTo>
                <a:lnTo>
                  <a:pt x="88900" y="88900"/>
                </a:lnTo>
                <a:lnTo>
                  <a:pt x="44450" y="0"/>
                </a:lnTo>
                <a:close/>
              </a:path>
            </a:pathLst>
          </a:custGeom>
          <a:solidFill>
            <a:srgbClr val="EB5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865869" y="402602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900" y="88900"/>
                </a:lnTo>
                <a:lnTo>
                  <a:pt x="0" y="88900"/>
                </a:lnTo>
                <a:lnTo>
                  <a:pt x="44450" y="0"/>
                </a:lnTo>
              </a:path>
            </a:pathLst>
          </a:custGeom>
          <a:ln w="9144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9046592" y="3519424"/>
            <a:ext cx="1083308" cy="904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100"/>
              </a:lnSpc>
            </a:pP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ther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D </a:t>
            </a:r>
            <a:r>
              <a:rPr sz="1400" spc="-5" dirty="0">
                <a:latin typeface="Calibri"/>
                <a:cs typeface="Calibri"/>
              </a:rPr>
              <a:t>Sc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ools </a:t>
            </a:r>
            <a:r>
              <a:rPr sz="1400" spc="-5" dirty="0" smtClean="0">
                <a:latin typeface="Calibri"/>
                <a:cs typeface="Calibri"/>
              </a:rPr>
              <a:t>Com</a:t>
            </a:r>
            <a:r>
              <a:rPr sz="1400" spc="-10" dirty="0" smtClean="0">
                <a:latin typeface="Calibri"/>
                <a:cs typeface="Calibri"/>
              </a:rPr>
              <a:t>p</a:t>
            </a:r>
            <a:r>
              <a:rPr sz="1400" dirty="0" smtClean="0">
                <a:latin typeface="Calibri"/>
                <a:cs typeface="Calibri"/>
              </a:rPr>
              <a:t>ari</a:t>
            </a:r>
            <a:r>
              <a:rPr sz="1400" spc="-10" dirty="0" smtClean="0">
                <a:latin typeface="Calibri"/>
                <a:cs typeface="Calibri"/>
              </a:rPr>
              <a:t>s</a:t>
            </a:r>
            <a:r>
              <a:rPr sz="1400" dirty="0" smtClean="0">
                <a:latin typeface="Calibri"/>
                <a:cs typeface="Calibri"/>
              </a:rPr>
              <a:t>on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ho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5137" y="28292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Houston Results (1)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52573" y="5431535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0" y="0"/>
                </a:moveTo>
                <a:lnTo>
                  <a:pt x="53126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2573" y="4538471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0" y="0"/>
                </a:moveTo>
                <a:lnTo>
                  <a:pt x="53126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2573" y="3646932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0" y="0"/>
                </a:moveTo>
                <a:lnTo>
                  <a:pt x="53126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2573" y="1863851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0" y="0"/>
                </a:moveTo>
                <a:lnTo>
                  <a:pt x="53126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2572" y="1863852"/>
            <a:ext cx="0" cy="3568065"/>
          </a:xfrm>
          <a:custGeom>
            <a:avLst/>
            <a:gdLst/>
            <a:ahLst/>
            <a:cxnLst/>
            <a:rect l="l" t="t" r="r" b="b"/>
            <a:pathLst>
              <a:path h="3568065">
                <a:moveTo>
                  <a:pt x="0" y="3567684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2573" y="2755392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0" y="0"/>
                </a:moveTo>
                <a:lnTo>
                  <a:pt x="53126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5511" y="3112007"/>
            <a:ext cx="3985260" cy="1739264"/>
          </a:xfrm>
          <a:custGeom>
            <a:avLst/>
            <a:gdLst/>
            <a:ahLst/>
            <a:cxnLst/>
            <a:rect l="l" t="t" r="r" b="b"/>
            <a:pathLst>
              <a:path w="3985260" h="1739264">
                <a:moveTo>
                  <a:pt x="0" y="1115567"/>
                </a:moveTo>
                <a:lnTo>
                  <a:pt x="1328927" y="1426464"/>
                </a:lnTo>
                <a:lnTo>
                  <a:pt x="2657855" y="1738883"/>
                </a:lnTo>
                <a:lnTo>
                  <a:pt x="3985260" y="0"/>
                </a:lnTo>
              </a:path>
            </a:pathLst>
          </a:custGeom>
          <a:ln w="27431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1061" y="41809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49"/>
                </a:lnTo>
                <a:lnTo>
                  <a:pt x="44450" y="88391"/>
                </a:lnTo>
                <a:lnTo>
                  <a:pt x="88392" y="44449"/>
                </a:lnTo>
                <a:lnTo>
                  <a:pt x="44450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1061" y="418096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44449"/>
                </a:lnTo>
                <a:lnTo>
                  <a:pt x="44450" y="88391"/>
                </a:lnTo>
                <a:lnTo>
                  <a:pt x="0" y="44449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9990" y="449338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2"/>
                </a:lnTo>
                <a:lnTo>
                  <a:pt x="88392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9990" y="449338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44450"/>
                </a:lnTo>
                <a:lnTo>
                  <a:pt x="44450" y="88392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7394" y="480580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2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7394" y="480580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2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56321" y="306692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1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6321" y="306692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1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5511" y="2086356"/>
            <a:ext cx="3985260" cy="222885"/>
          </a:xfrm>
          <a:custGeom>
            <a:avLst/>
            <a:gdLst/>
            <a:ahLst/>
            <a:cxnLst/>
            <a:rect l="l" t="t" r="r" b="b"/>
            <a:pathLst>
              <a:path w="3985260" h="222885">
                <a:moveTo>
                  <a:pt x="0" y="134112"/>
                </a:moveTo>
                <a:lnTo>
                  <a:pt x="1328927" y="222504"/>
                </a:lnTo>
                <a:lnTo>
                  <a:pt x="2657855" y="0"/>
                </a:lnTo>
                <a:lnTo>
                  <a:pt x="3985260" y="134112"/>
                </a:lnTo>
              </a:path>
            </a:pathLst>
          </a:custGeom>
          <a:ln w="27432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1316" y="217411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2" y="88391"/>
                </a:lnTo>
                <a:lnTo>
                  <a:pt x="88392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71316" y="217411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2" y="88391"/>
                </a:lnTo>
                <a:lnTo>
                  <a:pt x="88392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ln w="9525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0244" y="22640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00244" y="22640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ln w="9525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20415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27647" y="20415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ln w="9525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56576" y="217411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56576" y="2174113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1"/>
                </a:moveTo>
                <a:lnTo>
                  <a:pt x="88391" y="88391"/>
                </a:lnTo>
                <a:lnTo>
                  <a:pt x="88391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ln w="9525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5511" y="3067811"/>
            <a:ext cx="3985260" cy="288290"/>
          </a:xfrm>
          <a:custGeom>
            <a:avLst/>
            <a:gdLst/>
            <a:ahLst/>
            <a:cxnLst/>
            <a:rect l="l" t="t" r="r" b="b"/>
            <a:pathLst>
              <a:path w="3985260" h="288289">
                <a:moveTo>
                  <a:pt x="0" y="134112"/>
                </a:moveTo>
                <a:lnTo>
                  <a:pt x="1328927" y="0"/>
                </a:lnTo>
                <a:lnTo>
                  <a:pt x="2657855" y="134112"/>
                </a:lnTo>
                <a:lnTo>
                  <a:pt x="3985260" y="288036"/>
                </a:lnTo>
              </a:path>
            </a:pathLst>
          </a:custGeom>
          <a:ln w="27432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71061" y="315531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88392"/>
                </a:lnTo>
                <a:lnTo>
                  <a:pt x="88392" y="88392"/>
                </a:lnTo>
                <a:lnTo>
                  <a:pt x="44450" y="0"/>
                </a:lnTo>
                <a:close/>
              </a:path>
            </a:pathLst>
          </a:custGeom>
          <a:solidFill>
            <a:srgbClr val="EB5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71061" y="315531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88392"/>
                </a:lnTo>
                <a:lnTo>
                  <a:pt x="0" y="88392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9990" y="302120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88392"/>
                </a:lnTo>
                <a:lnTo>
                  <a:pt x="88392" y="88392"/>
                </a:lnTo>
                <a:lnTo>
                  <a:pt x="44450" y="0"/>
                </a:lnTo>
                <a:close/>
              </a:path>
            </a:pathLst>
          </a:custGeom>
          <a:solidFill>
            <a:srgbClr val="EB5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9990" y="302120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88392"/>
                </a:lnTo>
                <a:lnTo>
                  <a:pt x="0" y="88392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7394" y="315531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88392"/>
                </a:lnTo>
                <a:lnTo>
                  <a:pt x="88391" y="88392"/>
                </a:lnTo>
                <a:lnTo>
                  <a:pt x="44450" y="0"/>
                </a:lnTo>
                <a:close/>
              </a:path>
            </a:pathLst>
          </a:custGeom>
          <a:solidFill>
            <a:srgbClr val="EB5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27394" y="315531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88392"/>
                </a:lnTo>
                <a:lnTo>
                  <a:pt x="0" y="88392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56321" y="330923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88391"/>
                </a:lnTo>
                <a:lnTo>
                  <a:pt x="88391" y="88391"/>
                </a:lnTo>
                <a:lnTo>
                  <a:pt x="44450" y="0"/>
                </a:lnTo>
                <a:close/>
              </a:path>
            </a:pathLst>
          </a:custGeom>
          <a:solidFill>
            <a:srgbClr val="EB5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56321" y="330923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88391"/>
                </a:lnTo>
                <a:lnTo>
                  <a:pt x="0" y="88391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94863" y="5335651"/>
            <a:ext cx="304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-0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94863" y="4443603"/>
            <a:ext cx="304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-0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23615" y="5566740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2008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52162" y="5566740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2009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80836" y="5566740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09510" y="5566740"/>
            <a:ext cx="3854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latin typeface="Calibri"/>
                <a:cs typeface="Calibri"/>
              </a:rPr>
              <a:t>2011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75179" y="3283092"/>
            <a:ext cx="215444" cy="730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sz="1400" b="1" spc="-10" dirty="0">
                <a:latin typeface="Calibri"/>
                <a:cs typeface="Calibri"/>
              </a:rPr>
              <a:t>st</a:t>
            </a:r>
            <a:r>
              <a:rPr sz="1400" b="1" dirty="0">
                <a:latin typeface="Calibri"/>
                <a:cs typeface="Calibri"/>
              </a:rPr>
              <a:t>d_m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692895" y="344271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69857" y="339839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0D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69857" y="339839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900" y="44450"/>
                </a:lnTo>
                <a:lnTo>
                  <a:pt x="44450" y="88900"/>
                </a:lnTo>
                <a:lnTo>
                  <a:pt x="0" y="44450"/>
                </a:lnTo>
                <a:lnTo>
                  <a:pt x="44450" y="0"/>
                </a:lnTo>
              </a:path>
            </a:pathLst>
          </a:custGeom>
          <a:ln w="9144">
            <a:solidFill>
              <a:srgbClr val="095A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594864" y="2659508"/>
            <a:ext cx="6847205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930"/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1645"/>
              </a:lnSpc>
            </a:pPr>
            <a:r>
              <a:rPr sz="1400" dirty="0">
                <a:latin typeface="Calibri"/>
                <a:cs typeface="Calibri"/>
              </a:rPr>
              <a:t>Ap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llo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latin typeface="Calibri"/>
                <a:cs typeface="Calibri"/>
              </a:rPr>
              <a:t>-0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49424" y="1415542"/>
            <a:ext cx="5033645" cy="571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4520"/>
            <a:r>
              <a:rPr sz="1650" b="1" spc="5" dirty="0">
                <a:latin typeface="Calibri"/>
                <a:cs typeface="Calibri"/>
              </a:rPr>
              <a:t>S</a:t>
            </a:r>
            <a:r>
              <a:rPr sz="1650" b="1" spc="-10" dirty="0">
                <a:latin typeface="Calibri"/>
                <a:cs typeface="Calibri"/>
              </a:rPr>
              <a:t>i</a:t>
            </a:r>
            <a:r>
              <a:rPr sz="1650" b="1" dirty="0">
                <a:latin typeface="Calibri"/>
                <a:cs typeface="Calibri"/>
              </a:rPr>
              <a:t>xt</a:t>
            </a:r>
            <a:r>
              <a:rPr sz="1650" b="1" spc="5" dirty="0">
                <a:latin typeface="Calibri"/>
                <a:cs typeface="Calibri"/>
              </a:rPr>
              <a:t>h</a:t>
            </a:r>
            <a:r>
              <a:rPr sz="1650" b="1" spc="10" dirty="0">
                <a:latin typeface="Calibri"/>
                <a:cs typeface="Calibri"/>
              </a:rPr>
              <a:t> </a:t>
            </a:r>
            <a:r>
              <a:rPr sz="1650" b="1" spc="5" dirty="0">
                <a:latin typeface="Calibri"/>
                <a:cs typeface="Calibri"/>
              </a:rPr>
              <a:t>G</a:t>
            </a:r>
            <a:r>
              <a:rPr sz="1650" b="1" spc="-30" dirty="0">
                <a:latin typeface="Calibri"/>
                <a:cs typeface="Calibri"/>
              </a:rPr>
              <a:t>r</a:t>
            </a:r>
            <a:r>
              <a:rPr sz="1650" b="1" spc="5" dirty="0">
                <a:latin typeface="Calibri"/>
                <a:cs typeface="Calibri"/>
              </a:rPr>
              <a:t>ade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10" dirty="0">
                <a:latin typeface="Calibri"/>
                <a:cs typeface="Calibri"/>
              </a:rPr>
              <a:t>M</a:t>
            </a:r>
            <a:r>
              <a:rPr sz="1650" b="1" spc="-10" dirty="0">
                <a:latin typeface="Calibri"/>
                <a:cs typeface="Calibri"/>
              </a:rPr>
              <a:t>a</a:t>
            </a:r>
            <a:r>
              <a:rPr sz="1650" b="1" spc="5" dirty="0">
                <a:latin typeface="Calibri"/>
                <a:cs typeface="Calibri"/>
              </a:rPr>
              <a:t>th S</a:t>
            </a:r>
            <a:r>
              <a:rPr sz="1650" b="1" spc="-5" dirty="0">
                <a:latin typeface="Calibri"/>
                <a:cs typeface="Calibri"/>
              </a:rPr>
              <a:t>c</a:t>
            </a:r>
            <a:r>
              <a:rPr sz="1650" b="1" spc="5" dirty="0">
                <a:latin typeface="Calibri"/>
                <a:cs typeface="Calibri"/>
              </a:rPr>
              <a:t>o</a:t>
            </a:r>
            <a:r>
              <a:rPr sz="1650" b="1" spc="-20" dirty="0">
                <a:latin typeface="Calibri"/>
                <a:cs typeface="Calibri"/>
              </a:rPr>
              <a:t>r</a:t>
            </a:r>
            <a:r>
              <a:rPr sz="1650" b="1" spc="-5" dirty="0">
                <a:latin typeface="Calibri"/>
                <a:cs typeface="Calibri"/>
              </a:rPr>
              <a:t>e</a:t>
            </a:r>
            <a:r>
              <a:rPr sz="1650" b="1" spc="5" dirty="0">
                <a:latin typeface="Calibri"/>
                <a:cs typeface="Calibri"/>
              </a:rPr>
              <a:t>s</a:t>
            </a:r>
            <a:r>
              <a:rPr sz="1650" b="1" spc="10" dirty="0">
                <a:latin typeface="Calibri"/>
                <a:cs typeface="Calibri"/>
              </a:rPr>
              <a:t> </a:t>
            </a:r>
            <a:r>
              <a:rPr sz="1650" b="1" spc="5" dirty="0">
                <a:latin typeface="Calibri"/>
                <a:cs typeface="Calibri"/>
              </a:rPr>
              <a:t>201</a:t>
            </a:r>
            <a:r>
              <a:rPr sz="1650" b="1" spc="10" dirty="0">
                <a:latin typeface="Calibri"/>
                <a:cs typeface="Calibri"/>
              </a:rPr>
              <a:t>0</a:t>
            </a:r>
            <a:r>
              <a:rPr sz="1650" b="1" spc="5" dirty="0">
                <a:latin typeface="Calibri"/>
                <a:cs typeface="Calibri"/>
              </a:rPr>
              <a:t>-2011</a:t>
            </a:r>
            <a:endParaRPr sz="1650">
              <a:latin typeface="Calibri"/>
              <a:cs typeface="Calibri"/>
            </a:endParaRPr>
          </a:p>
          <a:p>
            <a:pPr marL="12700">
              <a:spcBef>
                <a:spcPts val="835"/>
              </a:spcBef>
            </a:pPr>
            <a:r>
              <a:rPr sz="1400" dirty="0">
                <a:latin typeface="Calibri"/>
                <a:cs typeface="Calibri"/>
              </a:rPr>
              <a:t>0.2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859012" y="391210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3" y="0"/>
                </a:lnTo>
              </a:path>
            </a:pathLst>
          </a:custGeom>
          <a:ln w="27432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92896" y="391210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27432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70619" y="386791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2"/>
                </a:moveTo>
                <a:lnTo>
                  <a:pt x="88392" y="88392"/>
                </a:lnTo>
                <a:lnTo>
                  <a:pt x="88392" y="0"/>
                </a:lnTo>
                <a:lnTo>
                  <a:pt x="0" y="0"/>
                </a:lnTo>
                <a:lnTo>
                  <a:pt x="0" y="88392"/>
                </a:lnTo>
                <a:close/>
              </a:path>
            </a:pathLst>
          </a:custGeom>
          <a:solidFill>
            <a:srgbClr val="C3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70619" y="386791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92"/>
                </a:moveTo>
                <a:lnTo>
                  <a:pt x="88392" y="88392"/>
                </a:lnTo>
                <a:lnTo>
                  <a:pt x="88392" y="0"/>
                </a:lnTo>
                <a:lnTo>
                  <a:pt x="0" y="0"/>
                </a:lnTo>
                <a:lnTo>
                  <a:pt x="0" y="88392"/>
                </a:lnTo>
                <a:close/>
              </a:path>
            </a:pathLst>
          </a:custGeom>
          <a:ln w="9144">
            <a:solidFill>
              <a:srgbClr val="BDD6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92895" y="437997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69857" y="433628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88900"/>
                </a:lnTo>
                <a:lnTo>
                  <a:pt x="88900" y="88900"/>
                </a:lnTo>
                <a:lnTo>
                  <a:pt x="44450" y="0"/>
                </a:lnTo>
                <a:close/>
              </a:path>
            </a:pathLst>
          </a:custGeom>
          <a:solidFill>
            <a:srgbClr val="EB5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69857" y="433628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900" y="88900"/>
                </a:lnTo>
                <a:lnTo>
                  <a:pt x="0" y="88900"/>
                </a:lnTo>
                <a:lnTo>
                  <a:pt x="44450" y="0"/>
                </a:lnTo>
              </a:path>
            </a:pathLst>
          </a:custGeom>
          <a:ln w="9144">
            <a:solidFill>
              <a:srgbClr val="EB5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950580" y="3816223"/>
            <a:ext cx="894715" cy="926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900"/>
              </a:lnSpc>
            </a:pP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ther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D </a:t>
            </a:r>
            <a:r>
              <a:rPr sz="1400" spc="-5" dirty="0">
                <a:latin typeface="Calibri"/>
                <a:cs typeface="Calibri"/>
              </a:rPr>
              <a:t>Sc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ools Com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ari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on</a:t>
            </a:r>
            <a:endParaRPr sz="1400">
              <a:latin typeface="Calibri"/>
              <a:cs typeface="Calibri"/>
            </a:endParaRPr>
          </a:p>
          <a:p>
            <a:pPr marL="12700">
              <a:spcBef>
                <a:spcPts val="20"/>
              </a:spcBef>
            </a:pPr>
            <a:r>
              <a:rPr sz="1400" spc="-5" dirty="0">
                <a:latin typeface="Calibri"/>
                <a:cs typeface="Calibri"/>
              </a:rPr>
              <a:t>Sc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ools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137" y="28292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Houston Results (2)</a:t>
            </a:r>
            <a:endParaRPr lang="en-US" sz="3600" dirty="0">
              <a:solidFill>
                <a:schemeClr val="tx2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14316</TotalTime>
  <Words>839</Words>
  <Application>Microsoft Office PowerPoint</Application>
  <PresentationFormat>Panorámica</PresentationFormat>
  <Paragraphs>212</Paragraphs>
  <Slides>21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Gotham Narrow Book</vt:lpstr>
      <vt:lpstr>inherit</vt:lpstr>
      <vt:lpstr>Lato</vt:lpstr>
      <vt:lpstr>Times New Roman</vt:lpstr>
      <vt:lpstr>Wingdings</vt:lpstr>
      <vt:lpstr>7_Office Theme</vt:lpstr>
      <vt:lpstr> Alan Safran, President and Barbara Algarin, Executive Director</vt:lpstr>
      <vt:lpstr>History of High Dosage Tutoring </vt:lpstr>
      <vt:lpstr>Our theory of action:  The facts present a problem</vt:lpstr>
      <vt:lpstr>Our theory of action:  A solution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Costs</vt:lpstr>
      <vt:lpstr>Presentación de PowerPoint</vt:lpstr>
      <vt:lpstr>Contacts</vt:lpstr>
    </vt:vector>
  </TitlesOfParts>
  <Manager>SlideModel</Manager>
  <Company>SlideModel</Company>
  <LinksUpToDate>false</LinksUpToDate>
  <SharedDoc>false</SharedDoc>
  <HyperlinkBase>http://slidemodel.com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Free PowerPoint Templates</dc:title>
  <dc:subject>Template</dc:subject>
  <dc:creator>SlideModel</dc:creator>
  <cp:keywords>PowerPoint, Free PowerPoint Templates, SlideModel, Presentations, Designs, Clipart</cp:keywords>
  <dc:description>Download This FREE PowerPoint Templates at http://slidemodel.com</dc:description>
  <cp:lastModifiedBy>Luis Enrique Madrid</cp:lastModifiedBy>
  <cp:revision>209</cp:revision>
  <dcterms:created xsi:type="dcterms:W3CDTF">2013-09-12T13:05:01Z</dcterms:created>
  <dcterms:modified xsi:type="dcterms:W3CDTF">2016-06-28T16:40:18Z</dcterms:modified>
  <cp:category>Presentations, Business Presentations, Free PowerPoint Templates</cp:category>
  <cp:contentStatus>Template</cp:contentStatus>
</cp:coreProperties>
</file>